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071600" cy="20104100"/>
  <p:notesSz cx="140716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48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5846" y="6232271"/>
            <a:ext cx="11966258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11692" y="11258296"/>
            <a:ext cx="985456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50" b="0" i="0">
                <a:solidFill>
                  <a:srgbClr val="3F4B5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50" b="0" i="0">
                <a:solidFill>
                  <a:srgbClr val="3F4B5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3897" y="4623943"/>
            <a:ext cx="612390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50144" y="4623943"/>
            <a:ext cx="612390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50" b="0" i="0">
                <a:solidFill>
                  <a:srgbClr val="3F4B5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57675" y="5727639"/>
            <a:ext cx="5965190" cy="2172335"/>
          </a:xfrm>
          <a:custGeom>
            <a:avLst/>
            <a:gdLst/>
            <a:ahLst/>
            <a:cxnLst/>
            <a:rect l="l" t="t" r="r" b="b"/>
            <a:pathLst>
              <a:path w="5965190" h="2172334">
                <a:moveTo>
                  <a:pt x="0" y="0"/>
                </a:moveTo>
                <a:lnTo>
                  <a:pt x="5964682" y="0"/>
                </a:lnTo>
                <a:lnTo>
                  <a:pt x="5964682" y="2172081"/>
                </a:lnTo>
                <a:lnTo>
                  <a:pt x="0" y="2172081"/>
                </a:lnTo>
                <a:lnTo>
                  <a:pt x="0" y="0"/>
                </a:lnTo>
                <a:close/>
              </a:path>
            </a:pathLst>
          </a:custGeom>
          <a:solidFill>
            <a:srgbClr val="1A1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75888" y="5115859"/>
            <a:ext cx="5942330" cy="420370"/>
          </a:xfrm>
          <a:custGeom>
            <a:avLst/>
            <a:gdLst/>
            <a:ahLst/>
            <a:cxnLst/>
            <a:rect l="l" t="t" r="r" b="b"/>
            <a:pathLst>
              <a:path w="5942330" h="420370">
                <a:moveTo>
                  <a:pt x="0" y="0"/>
                </a:moveTo>
                <a:lnTo>
                  <a:pt x="5942261" y="0"/>
                </a:lnTo>
                <a:lnTo>
                  <a:pt x="5942261" y="420184"/>
                </a:lnTo>
                <a:lnTo>
                  <a:pt x="0" y="420184"/>
                </a:lnTo>
                <a:lnTo>
                  <a:pt x="0" y="0"/>
                </a:lnTo>
                <a:close/>
              </a:path>
            </a:pathLst>
          </a:custGeom>
          <a:solidFill>
            <a:srgbClr val="1A1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263238" y="996313"/>
            <a:ext cx="1434002" cy="10159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15092" y="2232885"/>
            <a:ext cx="2330220" cy="17693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263569" y="2056467"/>
            <a:ext cx="1433671" cy="13268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05245" y="521778"/>
            <a:ext cx="3619500" cy="739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50" b="0" i="0">
                <a:solidFill>
                  <a:srgbClr val="3F4B5D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3897" y="4623943"/>
            <a:ext cx="1267015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86503" y="18696814"/>
            <a:ext cx="450494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3897" y="18696814"/>
            <a:ext cx="323792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136124" y="18696814"/>
            <a:ext cx="323792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2410" y="3269491"/>
            <a:ext cx="13293090" cy="117157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R="354965" algn="ctr">
              <a:lnSpc>
                <a:spcPct val="100000"/>
              </a:lnSpc>
              <a:spcBef>
                <a:spcPts val="720"/>
              </a:spcBef>
            </a:pPr>
            <a:r>
              <a:rPr sz="2950" spc="-5" dirty="0">
                <a:solidFill>
                  <a:srgbClr val="10110E"/>
                </a:solidFill>
                <a:latin typeface="Arial"/>
                <a:cs typeface="Arial"/>
              </a:rPr>
              <a:t>Título do trabalho</a:t>
            </a:r>
            <a:r>
              <a:rPr sz="2950" spc="-15" dirty="0">
                <a:solidFill>
                  <a:srgbClr val="10110E"/>
                </a:solidFill>
                <a:latin typeface="Arial"/>
                <a:cs typeface="Arial"/>
              </a:rPr>
              <a:t> </a:t>
            </a:r>
            <a:r>
              <a:rPr sz="2950" dirty="0">
                <a:solidFill>
                  <a:srgbClr val="10110E"/>
                </a:solidFill>
                <a:latin typeface="Arial"/>
                <a:cs typeface="Arial"/>
              </a:rPr>
              <a:t>(title)</a:t>
            </a:r>
            <a:endParaRPr sz="2950">
              <a:latin typeface="Arial"/>
              <a:cs typeface="Arial"/>
            </a:endParaRPr>
          </a:p>
          <a:p>
            <a:pPr marR="349885" algn="ctr">
              <a:lnSpc>
                <a:spcPct val="100000"/>
              </a:lnSpc>
              <a:spcBef>
                <a:spcPts val="325"/>
              </a:spcBef>
            </a:pPr>
            <a:r>
              <a:rPr sz="1600" spc="-10" dirty="0">
                <a:solidFill>
                  <a:srgbClr val="10110E"/>
                </a:solidFill>
                <a:latin typeface="Arial"/>
                <a:cs typeface="Arial"/>
              </a:rPr>
              <a:t>Autor (author) número </a:t>
            </a:r>
            <a:r>
              <a:rPr sz="1600" spc="-50" dirty="0">
                <a:solidFill>
                  <a:srgbClr val="10110E"/>
                </a:solidFill>
                <a:latin typeface="Arial"/>
                <a:cs typeface="Arial"/>
              </a:rPr>
              <a:t>11, </a:t>
            </a:r>
            <a:r>
              <a:rPr sz="1600" spc="-10" dirty="0">
                <a:solidFill>
                  <a:srgbClr val="10110E"/>
                </a:solidFill>
                <a:latin typeface="Arial"/>
                <a:cs typeface="Arial"/>
              </a:rPr>
              <a:t>Autor número 21*, Autor número 31, Autor número 42, Autor número</a:t>
            </a:r>
            <a:r>
              <a:rPr sz="1600" spc="-254" dirty="0">
                <a:solidFill>
                  <a:srgbClr val="10110E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0110E"/>
                </a:solidFill>
                <a:latin typeface="Arial"/>
                <a:cs typeface="Arial"/>
              </a:rPr>
              <a:t>51.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1450" spc="5" dirty="0">
                <a:solidFill>
                  <a:srgbClr val="10110E"/>
                </a:solidFill>
                <a:latin typeface="Arial"/>
                <a:cs typeface="Arial"/>
              </a:rPr>
              <a:t>1Federal University of </a:t>
            </a:r>
            <a:r>
              <a:rPr sz="1450" spc="10" dirty="0">
                <a:solidFill>
                  <a:srgbClr val="10110E"/>
                </a:solidFill>
                <a:latin typeface="Arial"/>
                <a:cs typeface="Arial"/>
              </a:rPr>
              <a:t>Juiz de Fora (UFJF), José Lourenço Kelmer </a:t>
            </a:r>
            <a:r>
              <a:rPr sz="1450" spc="5" dirty="0">
                <a:solidFill>
                  <a:srgbClr val="10110E"/>
                </a:solidFill>
                <a:latin typeface="Arial"/>
                <a:cs typeface="Arial"/>
              </a:rPr>
              <a:t>Street, </a:t>
            </a:r>
            <a:r>
              <a:rPr sz="1450" spc="10" dirty="0">
                <a:solidFill>
                  <a:srgbClr val="10110E"/>
                </a:solidFill>
                <a:latin typeface="Arial"/>
                <a:cs typeface="Arial"/>
              </a:rPr>
              <a:t>São </a:t>
            </a:r>
            <a:r>
              <a:rPr sz="1450" spc="5" dirty="0">
                <a:solidFill>
                  <a:srgbClr val="10110E"/>
                </a:solidFill>
                <a:latin typeface="Arial"/>
                <a:cs typeface="Arial"/>
              </a:rPr>
              <a:t>Pedro, </a:t>
            </a:r>
            <a:r>
              <a:rPr sz="1450" spc="10" dirty="0">
                <a:solidFill>
                  <a:srgbClr val="10110E"/>
                </a:solidFill>
                <a:latin typeface="Arial"/>
                <a:cs typeface="Arial"/>
              </a:rPr>
              <a:t>Juiz de </a:t>
            </a:r>
            <a:r>
              <a:rPr sz="1450" spc="5" dirty="0">
                <a:solidFill>
                  <a:srgbClr val="10110E"/>
                </a:solidFill>
                <a:latin typeface="Arial"/>
                <a:cs typeface="Arial"/>
              </a:rPr>
              <a:t>Fora, </a:t>
            </a:r>
            <a:r>
              <a:rPr sz="1450" spc="20" dirty="0">
                <a:solidFill>
                  <a:srgbClr val="10110E"/>
                </a:solidFill>
                <a:latin typeface="Arial"/>
                <a:cs typeface="Arial"/>
              </a:rPr>
              <a:t>MG </a:t>
            </a:r>
            <a:r>
              <a:rPr sz="1450" spc="5" dirty="0">
                <a:solidFill>
                  <a:srgbClr val="10110E"/>
                </a:solidFill>
                <a:latin typeface="Arial"/>
                <a:cs typeface="Arial"/>
              </a:rPr>
              <a:t>36036-900, </a:t>
            </a:r>
            <a:r>
              <a:rPr sz="1450" spc="10" dirty="0">
                <a:solidFill>
                  <a:srgbClr val="10110E"/>
                </a:solidFill>
                <a:latin typeface="Arial"/>
                <a:cs typeface="Arial"/>
              </a:rPr>
              <a:t>Brasil2Qualquer </a:t>
            </a:r>
            <a:r>
              <a:rPr sz="1450" spc="5" dirty="0">
                <a:solidFill>
                  <a:srgbClr val="10110E"/>
                </a:solidFill>
                <a:latin typeface="Arial"/>
                <a:cs typeface="Arial"/>
              </a:rPr>
              <a:t>outro lugar - Another</a:t>
            </a:r>
            <a:r>
              <a:rPr sz="1450" spc="140" dirty="0">
                <a:solidFill>
                  <a:srgbClr val="10110E"/>
                </a:solidFill>
                <a:latin typeface="Arial"/>
                <a:cs typeface="Arial"/>
              </a:rPr>
              <a:t> </a:t>
            </a:r>
            <a:r>
              <a:rPr sz="1450" spc="5" dirty="0">
                <a:solidFill>
                  <a:srgbClr val="10110E"/>
                </a:solidFill>
                <a:latin typeface="Arial"/>
                <a:cs typeface="Arial"/>
              </a:rPr>
              <a:t>place</a:t>
            </a:r>
            <a:endParaRPr sz="14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91428" y="4977966"/>
            <a:ext cx="0" cy="14433550"/>
          </a:xfrm>
          <a:custGeom>
            <a:avLst/>
            <a:gdLst/>
            <a:ahLst/>
            <a:cxnLst/>
            <a:rect l="l" t="t" r="r" b="b"/>
            <a:pathLst>
              <a:path h="14433550">
                <a:moveTo>
                  <a:pt x="0" y="0"/>
                </a:moveTo>
                <a:lnTo>
                  <a:pt x="0" y="14433383"/>
                </a:lnTo>
              </a:path>
            </a:pathLst>
          </a:custGeom>
          <a:ln w="3271">
            <a:solidFill>
              <a:srgbClr val="1A18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2071" y="5058383"/>
            <a:ext cx="5942330" cy="420370"/>
          </a:xfrm>
          <a:custGeom>
            <a:avLst/>
            <a:gdLst/>
            <a:ahLst/>
            <a:cxnLst/>
            <a:rect l="l" t="t" r="r" b="b"/>
            <a:pathLst>
              <a:path w="5942330" h="420370">
                <a:moveTo>
                  <a:pt x="0" y="0"/>
                </a:moveTo>
                <a:lnTo>
                  <a:pt x="5942261" y="0"/>
                </a:lnTo>
                <a:lnTo>
                  <a:pt x="5942261" y="420184"/>
                </a:lnTo>
                <a:lnTo>
                  <a:pt x="0" y="420184"/>
                </a:lnTo>
                <a:lnTo>
                  <a:pt x="0" y="0"/>
                </a:lnTo>
                <a:close/>
              </a:path>
            </a:pathLst>
          </a:custGeom>
          <a:solidFill>
            <a:srgbClr val="157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22071" y="5058383"/>
            <a:ext cx="5942330" cy="420370"/>
          </a:xfrm>
          <a:prstGeom prst="rect">
            <a:avLst/>
          </a:prstGeom>
          <a:ln w="3271">
            <a:solidFill>
              <a:srgbClr val="102A83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1588135">
              <a:lnSpc>
                <a:spcPct val="100000"/>
              </a:lnSpc>
              <a:spcBef>
                <a:spcPts val="345"/>
              </a:spcBef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INTRODUÇÃO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0875" y="5676887"/>
            <a:ext cx="5965190" cy="2129790"/>
          </a:xfrm>
          <a:custGeom>
            <a:avLst/>
            <a:gdLst/>
            <a:ahLst/>
            <a:cxnLst/>
            <a:rect l="l" t="t" r="r" b="b"/>
            <a:pathLst>
              <a:path w="5965190" h="2129790">
                <a:moveTo>
                  <a:pt x="0" y="0"/>
                </a:moveTo>
                <a:lnTo>
                  <a:pt x="5964682" y="0"/>
                </a:lnTo>
                <a:lnTo>
                  <a:pt x="5964682" y="2129272"/>
                </a:lnTo>
                <a:lnTo>
                  <a:pt x="0" y="2129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0875" y="5676887"/>
            <a:ext cx="5965190" cy="2129790"/>
          </a:xfrm>
          <a:custGeom>
            <a:avLst/>
            <a:gdLst/>
            <a:ahLst/>
            <a:cxnLst/>
            <a:rect l="l" t="t" r="r" b="b"/>
            <a:pathLst>
              <a:path w="5965190" h="2129790">
                <a:moveTo>
                  <a:pt x="0" y="0"/>
                </a:moveTo>
                <a:lnTo>
                  <a:pt x="5964682" y="0"/>
                </a:lnTo>
                <a:lnTo>
                  <a:pt x="5964682" y="2129272"/>
                </a:lnTo>
                <a:lnTo>
                  <a:pt x="0" y="2129272"/>
                </a:lnTo>
                <a:lnTo>
                  <a:pt x="0" y="0"/>
                </a:lnTo>
                <a:close/>
              </a:path>
            </a:pathLst>
          </a:custGeom>
          <a:ln w="3271">
            <a:solidFill>
              <a:srgbClr val="1A18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47783" y="19493535"/>
            <a:ext cx="5965190" cy="83185"/>
          </a:xfrm>
          <a:custGeom>
            <a:avLst/>
            <a:gdLst/>
            <a:ahLst/>
            <a:cxnLst/>
            <a:rect l="l" t="t" r="r" b="b"/>
            <a:pathLst>
              <a:path w="5965190" h="83184">
                <a:moveTo>
                  <a:pt x="0" y="83112"/>
                </a:moveTo>
                <a:lnTo>
                  <a:pt x="5964682" y="83112"/>
                </a:lnTo>
                <a:lnTo>
                  <a:pt x="5964682" y="0"/>
                </a:lnTo>
                <a:lnTo>
                  <a:pt x="0" y="0"/>
                </a:lnTo>
                <a:lnTo>
                  <a:pt x="0" y="83112"/>
                </a:lnTo>
                <a:close/>
              </a:path>
            </a:pathLst>
          </a:custGeom>
          <a:solidFill>
            <a:srgbClr val="1A1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99604" y="8028648"/>
            <a:ext cx="5942330" cy="420370"/>
          </a:xfrm>
          <a:custGeom>
            <a:avLst/>
            <a:gdLst/>
            <a:ahLst/>
            <a:cxnLst/>
            <a:rect l="l" t="t" r="r" b="b"/>
            <a:pathLst>
              <a:path w="5942330" h="420370">
                <a:moveTo>
                  <a:pt x="0" y="0"/>
                </a:moveTo>
                <a:lnTo>
                  <a:pt x="5942261" y="0"/>
                </a:lnTo>
                <a:lnTo>
                  <a:pt x="5942261" y="420184"/>
                </a:lnTo>
                <a:lnTo>
                  <a:pt x="0" y="420184"/>
                </a:lnTo>
                <a:lnTo>
                  <a:pt x="0" y="0"/>
                </a:lnTo>
                <a:close/>
              </a:path>
            </a:pathLst>
          </a:custGeom>
          <a:solidFill>
            <a:srgbClr val="1A1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45826" y="7971163"/>
            <a:ext cx="5942330" cy="420370"/>
          </a:xfrm>
          <a:custGeom>
            <a:avLst/>
            <a:gdLst/>
            <a:ahLst/>
            <a:cxnLst/>
            <a:rect l="l" t="t" r="r" b="b"/>
            <a:pathLst>
              <a:path w="5942330" h="420370">
                <a:moveTo>
                  <a:pt x="0" y="0"/>
                </a:moveTo>
                <a:lnTo>
                  <a:pt x="5942261" y="0"/>
                </a:lnTo>
                <a:lnTo>
                  <a:pt x="5942261" y="420184"/>
                </a:lnTo>
                <a:lnTo>
                  <a:pt x="0" y="420184"/>
                </a:lnTo>
                <a:lnTo>
                  <a:pt x="0" y="0"/>
                </a:lnTo>
                <a:close/>
              </a:path>
            </a:pathLst>
          </a:custGeom>
          <a:solidFill>
            <a:srgbClr val="157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45826" y="7971163"/>
            <a:ext cx="5942330" cy="420370"/>
          </a:xfrm>
          <a:prstGeom prst="rect">
            <a:avLst/>
          </a:prstGeom>
          <a:ln w="3271">
            <a:solidFill>
              <a:srgbClr val="102A83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815340">
              <a:lnSpc>
                <a:spcPct val="100000"/>
              </a:lnSpc>
              <a:spcBef>
                <a:spcPts val="345"/>
              </a:spcBef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2. </a:t>
            </a:r>
            <a:r>
              <a:rPr sz="2200" spc="-20" dirty="0">
                <a:solidFill>
                  <a:srgbClr val="FFFFFF"/>
                </a:solidFill>
                <a:latin typeface="Arial"/>
                <a:cs typeface="Arial"/>
              </a:rPr>
              <a:t>MATERIAIS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MÉTODOS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09107" y="8487982"/>
            <a:ext cx="5989320" cy="11005820"/>
          </a:xfrm>
          <a:custGeom>
            <a:avLst/>
            <a:gdLst/>
            <a:ahLst/>
            <a:cxnLst/>
            <a:rect l="l" t="t" r="r" b="b"/>
            <a:pathLst>
              <a:path w="5989320" h="11005819">
                <a:moveTo>
                  <a:pt x="0" y="0"/>
                </a:moveTo>
                <a:lnTo>
                  <a:pt x="5988767" y="0"/>
                </a:lnTo>
                <a:lnTo>
                  <a:pt x="5988767" y="11005553"/>
                </a:lnTo>
                <a:lnTo>
                  <a:pt x="0" y="11005553"/>
                </a:lnTo>
                <a:lnTo>
                  <a:pt x="0" y="0"/>
                </a:lnTo>
                <a:close/>
              </a:path>
            </a:pathLst>
          </a:custGeom>
          <a:ln w="3271">
            <a:solidFill>
              <a:srgbClr val="1A18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368254" y="5946913"/>
            <a:ext cx="5960745" cy="6169660"/>
          </a:xfrm>
          <a:custGeom>
            <a:avLst/>
            <a:gdLst/>
            <a:ahLst/>
            <a:cxnLst/>
            <a:rect l="l" t="t" r="r" b="b"/>
            <a:pathLst>
              <a:path w="5960744" h="6169659">
                <a:moveTo>
                  <a:pt x="0" y="0"/>
                </a:moveTo>
                <a:lnTo>
                  <a:pt x="5960209" y="0"/>
                </a:lnTo>
                <a:lnTo>
                  <a:pt x="5960209" y="6169507"/>
                </a:lnTo>
                <a:lnTo>
                  <a:pt x="0" y="6169507"/>
                </a:lnTo>
                <a:lnTo>
                  <a:pt x="0" y="0"/>
                </a:lnTo>
                <a:close/>
              </a:path>
            </a:pathLst>
          </a:custGeom>
          <a:solidFill>
            <a:srgbClr val="1A1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07185" y="5115935"/>
            <a:ext cx="5942330" cy="420370"/>
          </a:xfrm>
          <a:custGeom>
            <a:avLst/>
            <a:gdLst/>
            <a:ahLst/>
            <a:cxnLst/>
            <a:rect l="l" t="t" r="r" b="b"/>
            <a:pathLst>
              <a:path w="5942330" h="420370">
                <a:moveTo>
                  <a:pt x="0" y="0"/>
                </a:moveTo>
                <a:lnTo>
                  <a:pt x="5942261" y="0"/>
                </a:lnTo>
                <a:lnTo>
                  <a:pt x="5942261" y="420184"/>
                </a:lnTo>
                <a:lnTo>
                  <a:pt x="0" y="420184"/>
                </a:lnTo>
                <a:lnTo>
                  <a:pt x="0" y="0"/>
                </a:lnTo>
                <a:close/>
              </a:path>
            </a:pathLst>
          </a:custGeom>
          <a:solidFill>
            <a:srgbClr val="1A1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53360" y="5058459"/>
            <a:ext cx="5942330" cy="420370"/>
          </a:xfrm>
          <a:custGeom>
            <a:avLst/>
            <a:gdLst/>
            <a:ahLst/>
            <a:cxnLst/>
            <a:rect l="l" t="t" r="r" b="b"/>
            <a:pathLst>
              <a:path w="5942330" h="420370">
                <a:moveTo>
                  <a:pt x="0" y="0"/>
                </a:moveTo>
                <a:lnTo>
                  <a:pt x="5942261" y="0"/>
                </a:lnTo>
                <a:lnTo>
                  <a:pt x="5942261" y="420184"/>
                </a:lnTo>
                <a:lnTo>
                  <a:pt x="0" y="420184"/>
                </a:lnTo>
                <a:lnTo>
                  <a:pt x="0" y="0"/>
                </a:lnTo>
                <a:close/>
              </a:path>
            </a:pathLst>
          </a:custGeom>
          <a:solidFill>
            <a:srgbClr val="157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353360" y="5058459"/>
            <a:ext cx="5942330" cy="420370"/>
          </a:xfrm>
          <a:prstGeom prst="rect">
            <a:avLst/>
          </a:prstGeom>
          <a:ln w="3271">
            <a:solidFill>
              <a:srgbClr val="102A83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777875">
              <a:lnSpc>
                <a:spcPct val="100000"/>
              </a:lnSpc>
              <a:spcBef>
                <a:spcPts val="445"/>
              </a:spcBef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3.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FFFFFF"/>
                </a:solidFill>
                <a:latin typeface="Arial"/>
                <a:cs typeface="Arial"/>
              </a:rPr>
              <a:t>RESULTADOS</a:t>
            </a:r>
            <a:r>
              <a:rPr sz="2200" spc="-3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spc="-3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DISCUSSÕES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319714" y="5689634"/>
            <a:ext cx="5965190" cy="6337300"/>
          </a:xfrm>
          <a:custGeom>
            <a:avLst/>
            <a:gdLst/>
            <a:ahLst/>
            <a:cxnLst/>
            <a:rect l="l" t="t" r="r" b="b"/>
            <a:pathLst>
              <a:path w="5965190" h="6337300">
                <a:moveTo>
                  <a:pt x="0" y="0"/>
                </a:moveTo>
                <a:lnTo>
                  <a:pt x="5964682" y="0"/>
                </a:lnTo>
                <a:lnTo>
                  <a:pt x="5964682" y="6336989"/>
                </a:lnTo>
                <a:lnTo>
                  <a:pt x="0" y="633698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19714" y="5689634"/>
            <a:ext cx="5965190" cy="6337300"/>
          </a:xfrm>
          <a:custGeom>
            <a:avLst/>
            <a:gdLst/>
            <a:ahLst/>
            <a:cxnLst/>
            <a:rect l="l" t="t" r="r" b="b"/>
            <a:pathLst>
              <a:path w="5965190" h="6337300">
                <a:moveTo>
                  <a:pt x="0" y="0"/>
                </a:moveTo>
                <a:lnTo>
                  <a:pt x="5964682" y="0"/>
                </a:lnTo>
                <a:lnTo>
                  <a:pt x="5964682" y="6336989"/>
                </a:lnTo>
                <a:lnTo>
                  <a:pt x="0" y="6336989"/>
                </a:lnTo>
                <a:lnTo>
                  <a:pt x="0" y="0"/>
                </a:lnTo>
                <a:close/>
              </a:path>
            </a:pathLst>
          </a:custGeom>
          <a:ln w="3271">
            <a:solidFill>
              <a:srgbClr val="1A18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68622" y="12891730"/>
            <a:ext cx="5965190" cy="1134110"/>
          </a:xfrm>
          <a:custGeom>
            <a:avLst/>
            <a:gdLst/>
            <a:ahLst/>
            <a:cxnLst/>
            <a:rect l="l" t="t" r="r" b="b"/>
            <a:pathLst>
              <a:path w="5965190" h="1134109">
                <a:moveTo>
                  <a:pt x="0" y="0"/>
                </a:moveTo>
                <a:lnTo>
                  <a:pt x="5964682" y="0"/>
                </a:lnTo>
                <a:lnTo>
                  <a:pt x="5964682" y="1133506"/>
                </a:lnTo>
                <a:lnTo>
                  <a:pt x="0" y="1133506"/>
                </a:lnTo>
                <a:lnTo>
                  <a:pt x="0" y="0"/>
                </a:lnTo>
                <a:close/>
              </a:path>
            </a:pathLst>
          </a:custGeom>
          <a:solidFill>
            <a:srgbClr val="1A1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86825" y="12279912"/>
            <a:ext cx="5942330" cy="420370"/>
          </a:xfrm>
          <a:custGeom>
            <a:avLst/>
            <a:gdLst/>
            <a:ahLst/>
            <a:cxnLst/>
            <a:rect l="l" t="t" r="r" b="b"/>
            <a:pathLst>
              <a:path w="5942330" h="420370">
                <a:moveTo>
                  <a:pt x="0" y="0"/>
                </a:moveTo>
                <a:lnTo>
                  <a:pt x="5942261" y="0"/>
                </a:lnTo>
                <a:lnTo>
                  <a:pt x="5942261" y="420184"/>
                </a:lnTo>
                <a:lnTo>
                  <a:pt x="0" y="420184"/>
                </a:lnTo>
                <a:lnTo>
                  <a:pt x="0" y="0"/>
                </a:lnTo>
                <a:close/>
              </a:path>
            </a:pathLst>
          </a:custGeom>
          <a:solidFill>
            <a:srgbClr val="1A1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33009" y="12222474"/>
            <a:ext cx="5942330" cy="420370"/>
          </a:xfrm>
          <a:custGeom>
            <a:avLst/>
            <a:gdLst/>
            <a:ahLst/>
            <a:cxnLst/>
            <a:rect l="l" t="t" r="r" b="b"/>
            <a:pathLst>
              <a:path w="5942330" h="420370">
                <a:moveTo>
                  <a:pt x="0" y="0"/>
                </a:moveTo>
                <a:lnTo>
                  <a:pt x="5942261" y="0"/>
                </a:lnTo>
                <a:lnTo>
                  <a:pt x="5942261" y="420146"/>
                </a:lnTo>
                <a:lnTo>
                  <a:pt x="0" y="420146"/>
                </a:lnTo>
                <a:lnTo>
                  <a:pt x="0" y="0"/>
                </a:lnTo>
                <a:close/>
              </a:path>
            </a:pathLst>
          </a:custGeom>
          <a:solidFill>
            <a:srgbClr val="157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333009" y="12222474"/>
            <a:ext cx="5942330" cy="420370"/>
          </a:xfrm>
          <a:prstGeom prst="rect">
            <a:avLst/>
          </a:prstGeom>
          <a:ln w="3271">
            <a:solidFill>
              <a:srgbClr val="102A83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1845945">
              <a:lnSpc>
                <a:spcPct val="100000"/>
              </a:lnSpc>
              <a:spcBef>
                <a:spcPts val="345"/>
              </a:spcBef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CONCLUSÃO</a:t>
            </a:r>
            <a:endParaRPr sz="2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321813" y="12840978"/>
            <a:ext cx="5965190" cy="1102995"/>
          </a:xfrm>
          <a:custGeom>
            <a:avLst/>
            <a:gdLst/>
            <a:ahLst/>
            <a:cxnLst/>
            <a:rect l="l" t="t" r="r" b="b"/>
            <a:pathLst>
              <a:path w="5965190" h="1102994">
                <a:moveTo>
                  <a:pt x="0" y="0"/>
                </a:moveTo>
                <a:lnTo>
                  <a:pt x="5964682" y="0"/>
                </a:lnTo>
                <a:lnTo>
                  <a:pt x="5964682" y="1102404"/>
                </a:lnTo>
                <a:lnTo>
                  <a:pt x="0" y="110240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321813" y="12840978"/>
            <a:ext cx="5965190" cy="1102995"/>
          </a:xfrm>
          <a:custGeom>
            <a:avLst/>
            <a:gdLst/>
            <a:ahLst/>
            <a:cxnLst/>
            <a:rect l="l" t="t" r="r" b="b"/>
            <a:pathLst>
              <a:path w="5965190" h="1102994">
                <a:moveTo>
                  <a:pt x="0" y="0"/>
                </a:moveTo>
                <a:lnTo>
                  <a:pt x="5964682" y="0"/>
                </a:lnTo>
                <a:lnTo>
                  <a:pt x="5964682" y="1102404"/>
                </a:lnTo>
                <a:lnTo>
                  <a:pt x="0" y="1102404"/>
                </a:lnTo>
                <a:lnTo>
                  <a:pt x="0" y="0"/>
                </a:lnTo>
                <a:close/>
              </a:path>
            </a:pathLst>
          </a:custGeom>
          <a:ln w="3271">
            <a:solidFill>
              <a:srgbClr val="1A18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56764" y="14766645"/>
            <a:ext cx="5965190" cy="1134110"/>
          </a:xfrm>
          <a:custGeom>
            <a:avLst/>
            <a:gdLst/>
            <a:ahLst/>
            <a:cxnLst/>
            <a:rect l="l" t="t" r="r" b="b"/>
            <a:pathLst>
              <a:path w="5965190" h="1134109">
                <a:moveTo>
                  <a:pt x="0" y="0"/>
                </a:moveTo>
                <a:lnTo>
                  <a:pt x="5964682" y="0"/>
                </a:lnTo>
                <a:lnTo>
                  <a:pt x="5964682" y="1133506"/>
                </a:lnTo>
                <a:lnTo>
                  <a:pt x="0" y="1133506"/>
                </a:lnTo>
                <a:lnTo>
                  <a:pt x="0" y="0"/>
                </a:lnTo>
                <a:close/>
              </a:path>
            </a:pathLst>
          </a:custGeom>
          <a:solidFill>
            <a:srgbClr val="1A1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74976" y="14154818"/>
            <a:ext cx="5942330" cy="420370"/>
          </a:xfrm>
          <a:custGeom>
            <a:avLst/>
            <a:gdLst/>
            <a:ahLst/>
            <a:cxnLst/>
            <a:rect l="l" t="t" r="r" b="b"/>
            <a:pathLst>
              <a:path w="5942330" h="420369">
                <a:moveTo>
                  <a:pt x="0" y="0"/>
                </a:moveTo>
                <a:lnTo>
                  <a:pt x="5942261" y="0"/>
                </a:lnTo>
                <a:lnTo>
                  <a:pt x="5942261" y="420184"/>
                </a:lnTo>
                <a:lnTo>
                  <a:pt x="0" y="420184"/>
                </a:lnTo>
                <a:lnTo>
                  <a:pt x="0" y="0"/>
                </a:lnTo>
                <a:close/>
              </a:path>
            </a:pathLst>
          </a:custGeom>
          <a:solidFill>
            <a:srgbClr val="1A1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21151" y="14097379"/>
            <a:ext cx="5942330" cy="420370"/>
          </a:xfrm>
          <a:custGeom>
            <a:avLst/>
            <a:gdLst/>
            <a:ahLst/>
            <a:cxnLst/>
            <a:rect l="l" t="t" r="r" b="b"/>
            <a:pathLst>
              <a:path w="5942330" h="420369">
                <a:moveTo>
                  <a:pt x="0" y="0"/>
                </a:moveTo>
                <a:lnTo>
                  <a:pt x="5942261" y="0"/>
                </a:lnTo>
                <a:lnTo>
                  <a:pt x="5942261" y="420146"/>
                </a:lnTo>
                <a:lnTo>
                  <a:pt x="0" y="420146"/>
                </a:lnTo>
                <a:lnTo>
                  <a:pt x="0" y="0"/>
                </a:lnTo>
                <a:close/>
              </a:path>
            </a:pathLst>
          </a:custGeom>
          <a:solidFill>
            <a:srgbClr val="157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321151" y="14097379"/>
            <a:ext cx="5942330" cy="420370"/>
          </a:xfrm>
          <a:prstGeom prst="rect">
            <a:avLst/>
          </a:prstGeom>
          <a:ln w="3271">
            <a:solidFill>
              <a:srgbClr val="102A83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1549400">
              <a:lnSpc>
                <a:spcPct val="100000"/>
              </a:lnSpc>
              <a:spcBef>
                <a:spcPts val="345"/>
              </a:spcBef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5.</a:t>
            </a:r>
            <a:r>
              <a:rPr sz="22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AGRADECIMENTOS</a:t>
            </a:r>
            <a:endParaRPr sz="22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312177" y="14715892"/>
            <a:ext cx="5965190" cy="1102995"/>
          </a:xfrm>
          <a:custGeom>
            <a:avLst/>
            <a:gdLst/>
            <a:ahLst/>
            <a:cxnLst/>
            <a:rect l="l" t="t" r="r" b="b"/>
            <a:pathLst>
              <a:path w="5965190" h="1102994">
                <a:moveTo>
                  <a:pt x="0" y="0"/>
                </a:moveTo>
                <a:lnTo>
                  <a:pt x="5964682" y="0"/>
                </a:lnTo>
                <a:lnTo>
                  <a:pt x="5964682" y="1102404"/>
                </a:lnTo>
                <a:lnTo>
                  <a:pt x="0" y="110240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12177" y="14715892"/>
            <a:ext cx="5965190" cy="1102995"/>
          </a:xfrm>
          <a:custGeom>
            <a:avLst/>
            <a:gdLst/>
            <a:ahLst/>
            <a:cxnLst/>
            <a:rect l="l" t="t" r="r" b="b"/>
            <a:pathLst>
              <a:path w="5965190" h="1102994">
                <a:moveTo>
                  <a:pt x="0" y="0"/>
                </a:moveTo>
                <a:lnTo>
                  <a:pt x="5964682" y="0"/>
                </a:lnTo>
                <a:lnTo>
                  <a:pt x="5964682" y="1102404"/>
                </a:lnTo>
                <a:lnTo>
                  <a:pt x="0" y="1102404"/>
                </a:lnTo>
                <a:lnTo>
                  <a:pt x="0" y="0"/>
                </a:lnTo>
                <a:close/>
              </a:path>
            </a:pathLst>
          </a:custGeom>
          <a:ln w="3271">
            <a:solidFill>
              <a:srgbClr val="1A18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356764" y="16603876"/>
            <a:ext cx="5965190" cy="3027045"/>
          </a:xfrm>
          <a:custGeom>
            <a:avLst/>
            <a:gdLst/>
            <a:ahLst/>
            <a:cxnLst/>
            <a:rect l="l" t="t" r="r" b="b"/>
            <a:pathLst>
              <a:path w="5965190" h="3027044">
                <a:moveTo>
                  <a:pt x="0" y="0"/>
                </a:moveTo>
                <a:lnTo>
                  <a:pt x="5964682" y="0"/>
                </a:lnTo>
                <a:lnTo>
                  <a:pt x="5964682" y="3026814"/>
                </a:lnTo>
                <a:lnTo>
                  <a:pt x="0" y="3026814"/>
                </a:lnTo>
                <a:lnTo>
                  <a:pt x="0" y="0"/>
                </a:lnTo>
                <a:close/>
              </a:path>
            </a:pathLst>
          </a:custGeom>
          <a:solidFill>
            <a:srgbClr val="1A1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74976" y="16095964"/>
            <a:ext cx="5942330" cy="420370"/>
          </a:xfrm>
          <a:custGeom>
            <a:avLst/>
            <a:gdLst/>
            <a:ahLst/>
            <a:cxnLst/>
            <a:rect l="l" t="t" r="r" b="b"/>
            <a:pathLst>
              <a:path w="5942330" h="420369">
                <a:moveTo>
                  <a:pt x="0" y="0"/>
                </a:moveTo>
                <a:lnTo>
                  <a:pt x="5942261" y="0"/>
                </a:lnTo>
                <a:lnTo>
                  <a:pt x="5942261" y="420184"/>
                </a:lnTo>
                <a:lnTo>
                  <a:pt x="0" y="420184"/>
                </a:lnTo>
                <a:lnTo>
                  <a:pt x="0" y="0"/>
                </a:lnTo>
                <a:close/>
              </a:path>
            </a:pathLst>
          </a:custGeom>
          <a:solidFill>
            <a:srgbClr val="1A1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21151" y="16038489"/>
            <a:ext cx="5942330" cy="420370"/>
          </a:xfrm>
          <a:custGeom>
            <a:avLst/>
            <a:gdLst/>
            <a:ahLst/>
            <a:cxnLst/>
            <a:rect l="l" t="t" r="r" b="b"/>
            <a:pathLst>
              <a:path w="5942330" h="420369">
                <a:moveTo>
                  <a:pt x="0" y="0"/>
                </a:moveTo>
                <a:lnTo>
                  <a:pt x="5942261" y="0"/>
                </a:lnTo>
                <a:lnTo>
                  <a:pt x="5942261" y="420184"/>
                </a:lnTo>
                <a:lnTo>
                  <a:pt x="0" y="420184"/>
                </a:lnTo>
                <a:lnTo>
                  <a:pt x="0" y="0"/>
                </a:lnTo>
                <a:close/>
              </a:path>
            </a:pathLst>
          </a:custGeom>
          <a:solidFill>
            <a:srgbClr val="157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321151" y="16038489"/>
            <a:ext cx="5942330" cy="420370"/>
          </a:xfrm>
          <a:prstGeom prst="rect">
            <a:avLst/>
          </a:prstGeom>
          <a:ln w="3271">
            <a:solidFill>
              <a:srgbClr val="102A83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2058035">
              <a:lnSpc>
                <a:spcPct val="100000"/>
              </a:lnSpc>
              <a:spcBef>
                <a:spcPts val="345"/>
              </a:spcBef>
            </a:pP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REFERÊNCIAS</a:t>
            </a:r>
            <a:endParaRPr sz="22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309926" y="16514664"/>
            <a:ext cx="5965190" cy="3006090"/>
          </a:xfrm>
          <a:custGeom>
            <a:avLst/>
            <a:gdLst/>
            <a:ahLst/>
            <a:cxnLst/>
            <a:rect l="l" t="t" r="r" b="b"/>
            <a:pathLst>
              <a:path w="5965190" h="3006090">
                <a:moveTo>
                  <a:pt x="0" y="0"/>
                </a:moveTo>
                <a:lnTo>
                  <a:pt x="5964720" y="0"/>
                </a:lnTo>
                <a:lnTo>
                  <a:pt x="5964720" y="3006095"/>
                </a:lnTo>
                <a:lnTo>
                  <a:pt x="0" y="30060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309927" y="16514664"/>
            <a:ext cx="5965190" cy="3006090"/>
          </a:xfrm>
          <a:custGeom>
            <a:avLst/>
            <a:gdLst/>
            <a:ahLst/>
            <a:cxnLst/>
            <a:rect l="l" t="t" r="r" b="b"/>
            <a:pathLst>
              <a:path w="5965190" h="3006090">
                <a:moveTo>
                  <a:pt x="0" y="0"/>
                </a:moveTo>
                <a:lnTo>
                  <a:pt x="5964720" y="0"/>
                </a:lnTo>
                <a:lnTo>
                  <a:pt x="5964720" y="3006095"/>
                </a:lnTo>
                <a:lnTo>
                  <a:pt x="0" y="3006095"/>
                </a:lnTo>
                <a:lnTo>
                  <a:pt x="0" y="0"/>
                </a:lnTo>
                <a:close/>
              </a:path>
            </a:pathLst>
          </a:custGeom>
          <a:ln w="3271">
            <a:solidFill>
              <a:srgbClr val="1A18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005666" y="15485622"/>
            <a:ext cx="117580" cy="12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155748" y="15487324"/>
            <a:ext cx="137041" cy="1188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320648" y="15487324"/>
            <a:ext cx="93712" cy="1188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444243" y="15498444"/>
            <a:ext cx="88265" cy="0"/>
          </a:xfrm>
          <a:custGeom>
            <a:avLst/>
            <a:gdLst/>
            <a:ahLst/>
            <a:cxnLst/>
            <a:rect l="l" t="t" r="r" b="b"/>
            <a:pathLst>
              <a:path w="88265">
                <a:moveTo>
                  <a:pt x="0" y="0"/>
                </a:moveTo>
                <a:lnTo>
                  <a:pt x="87688" y="0"/>
                </a:lnTo>
              </a:path>
            </a:pathLst>
          </a:custGeom>
          <a:ln w="21590">
            <a:solidFill>
              <a:srgbClr val="008A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444243" y="15509239"/>
            <a:ext cx="30480" cy="25400"/>
          </a:xfrm>
          <a:custGeom>
            <a:avLst/>
            <a:gdLst/>
            <a:ahLst/>
            <a:cxnLst/>
            <a:rect l="l" t="t" r="r" b="b"/>
            <a:pathLst>
              <a:path w="30479" h="25400">
                <a:moveTo>
                  <a:pt x="0" y="0"/>
                </a:moveTo>
                <a:lnTo>
                  <a:pt x="30071" y="0"/>
                </a:lnTo>
                <a:lnTo>
                  <a:pt x="30071" y="25400"/>
                </a:lnTo>
                <a:lnTo>
                  <a:pt x="0" y="25400"/>
                </a:lnTo>
                <a:lnTo>
                  <a:pt x="0" y="0"/>
                </a:lnTo>
                <a:close/>
              </a:path>
            </a:pathLst>
          </a:custGeom>
          <a:solidFill>
            <a:srgbClr val="008A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444243" y="15534639"/>
            <a:ext cx="85090" cy="21590"/>
          </a:xfrm>
          <a:custGeom>
            <a:avLst/>
            <a:gdLst/>
            <a:ahLst/>
            <a:cxnLst/>
            <a:rect l="l" t="t" r="r" b="b"/>
            <a:pathLst>
              <a:path w="85090" h="21590">
                <a:moveTo>
                  <a:pt x="0" y="0"/>
                </a:moveTo>
                <a:lnTo>
                  <a:pt x="85031" y="0"/>
                </a:lnTo>
                <a:lnTo>
                  <a:pt x="85031" y="21589"/>
                </a:lnTo>
                <a:lnTo>
                  <a:pt x="0" y="21589"/>
                </a:lnTo>
                <a:lnTo>
                  <a:pt x="0" y="0"/>
                </a:lnTo>
                <a:close/>
              </a:path>
            </a:pathLst>
          </a:custGeom>
          <a:solidFill>
            <a:srgbClr val="008A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444243" y="15556230"/>
            <a:ext cx="30480" cy="27940"/>
          </a:xfrm>
          <a:custGeom>
            <a:avLst/>
            <a:gdLst/>
            <a:ahLst/>
            <a:cxnLst/>
            <a:rect l="l" t="t" r="r" b="b"/>
            <a:pathLst>
              <a:path w="30479" h="27940">
                <a:moveTo>
                  <a:pt x="0" y="0"/>
                </a:moveTo>
                <a:lnTo>
                  <a:pt x="30071" y="0"/>
                </a:lnTo>
                <a:lnTo>
                  <a:pt x="30071" y="27940"/>
                </a:lnTo>
                <a:lnTo>
                  <a:pt x="0" y="27940"/>
                </a:lnTo>
                <a:lnTo>
                  <a:pt x="0" y="0"/>
                </a:lnTo>
                <a:close/>
              </a:path>
            </a:pathLst>
          </a:custGeom>
          <a:solidFill>
            <a:srgbClr val="008A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444243" y="15594964"/>
            <a:ext cx="89535" cy="0"/>
          </a:xfrm>
          <a:custGeom>
            <a:avLst/>
            <a:gdLst/>
            <a:ahLst/>
            <a:cxnLst/>
            <a:rect l="l" t="t" r="r" b="b"/>
            <a:pathLst>
              <a:path w="89534">
                <a:moveTo>
                  <a:pt x="0" y="0"/>
                </a:moveTo>
                <a:lnTo>
                  <a:pt x="88946" y="0"/>
                </a:lnTo>
              </a:path>
            </a:pathLst>
          </a:custGeom>
          <a:ln w="21589">
            <a:solidFill>
              <a:srgbClr val="008A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580585" y="15485774"/>
            <a:ext cx="92275" cy="1220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974120" y="14944652"/>
            <a:ext cx="733425" cy="481330"/>
          </a:xfrm>
          <a:custGeom>
            <a:avLst/>
            <a:gdLst/>
            <a:ahLst/>
            <a:cxnLst/>
            <a:rect l="l" t="t" r="r" b="b"/>
            <a:pathLst>
              <a:path w="733425" h="481330">
                <a:moveTo>
                  <a:pt x="317639" y="481329"/>
                </a:moveTo>
                <a:lnTo>
                  <a:pt x="301479" y="481329"/>
                </a:lnTo>
                <a:lnTo>
                  <a:pt x="294123" y="480059"/>
                </a:lnTo>
                <a:lnTo>
                  <a:pt x="279981" y="480059"/>
                </a:lnTo>
                <a:lnTo>
                  <a:pt x="273111" y="478789"/>
                </a:lnTo>
                <a:lnTo>
                  <a:pt x="266380" y="478789"/>
                </a:lnTo>
                <a:lnTo>
                  <a:pt x="259794" y="477519"/>
                </a:lnTo>
                <a:lnTo>
                  <a:pt x="228960" y="472439"/>
                </a:lnTo>
                <a:lnTo>
                  <a:pt x="203270" y="464819"/>
                </a:lnTo>
                <a:lnTo>
                  <a:pt x="183114" y="457199"/>
                </a:lnTo>
                <a:lnTo>
                  <a:pt x="168881" y="449579"/>
                </a:lnTo>
                <a:lnTo>
                  <a:pt x="125873" y="414019"/>
                </a:lnTo>
                <a:lnTo>
                  <a:pt x="102951" y="368299"/>
                </a:lnTo>
                <a:lnTo>
                  <a:pt x="83648" y="360679"/>
                </a:lnTo>
                <a:lnTo>
                  <a:pt x="38487" y="332739"/>
                </a:lnTo>
                <a:lnTo>
                  <a:pt x="9519" y="295909"/>
                </a:lnTo>
                <a:lnTo>
                  <a:pt x="0" y="257809"/>
                </a:lnTo>
                <a:lnTo>
                  <a:pt x="520" y="251459"/>
                </a:lnTo>
                <a:lnTo>
                  <a:pt x="21510" y="204469"/>
                </a:lnTo>
                <a:lnTo>
                  <a:pt x="54005" y="173989"/>
                </a:lnTo>
                <a:lnTo>
                  <a:pt x="101008" y="148589"/>
                </a:lnTo>
                <a:lnTo>
                  <a:pt x="151800" y="132079"/>
                </a:lnTo>
                <a:lnTo>
                  <a:pt x="179481" y="125729"/>
                </a:lnTo>
                <a:lnTo>
                  <a:pt x="189351" y="125729"/>
                </a:lnTo>
                <a:lnTo>
                  <a:pt x="218527" y="121919"/>
                </a:lnTo>
                <a:lnTo>
                  <a:pt x="254357" y="121919"/>
                </a:lnTo>
                <a:lnTo>
                  <a:pt x="265431" y="114299"/>
                </a:lnTo>
                <a:lnTo>
                  <a:pt x="276583" y="107949"/>
                </a:lnTo>
                <a:lnTo>
                  <a:pt x="287798" y="100329"/>
                </a:lnTo>
                <a:lnTo>
                  <a:pt x="299057" y="93979"/>
                </a:lnTo>
                <a:lnTo>
                  <a:pt x="310814" y="87629"/>
                </a:lnTo>
                <a:lnTo>
                  <a:pt x="322589" y="82549"/>
                </a:lnTo>
                <a:lnTo>
                  <a:pt x="334371" y="76199"/>
                </a:lnTo>
                <a:lnTo>
                  <a:pt x="393667" y="50799"/>
                </a:lnTo>
                <a:lnTo>
                  <a:pt x="440175" y="34289"/>
                </a:lnTo>
                <a:lnTo>
                  <a:pt x="484849" y="21589"/>
                </a:lnTo>
                <a:lnTo>
                  <a:pt x="526862" y="11429"/>
                </a:lnTo>
                <a:lnTo>
                  <a:pt x="565387" y="5079"/>
                </a:lnTo>
                <a:lnTo>
                  <a:pt x="566086" y="3809"/>
                </a:lnTo>
                <a:lnTo>
                  <a:pt x="566758" y="3809"/>
                </a:lnTo>
                <a:lnTo>
                  <a:pt x="571221" y="0"/>
                </a:lnTo>
                <a:lnTo>
                  <a:pt x="585519" y="0"/>
                </a:lnTo>
                <a:lnTo>
                  <a:pt x="590540" y="1269"/>
                </a:lnTo>
                <a:lnTo>
                  <a:pt x="597784" y="8889"/>
                </a:lnTo>
                <a:lnTo>
                  <a:pt x="600035" y="13969"/>
                </a:lnTo>
                <a:lnTo>
                  <a:pt x="600035" y="25399"/>
                </a:lnTo>
                <a:lnTo>
                  <a:pt x="597784" y="30479"/>
                </a:lnTo>
                <a:lnTo>
                  <a:pt x="594162" y="34289"/>
                </a:lnTo>
                <a:lnTo>
                  <a:pt x="565642" y="34289"/>
                </a:lnTo>
                <a:lnTo>
                  <a:pt x="537852" y="38099"/>
                </a:lnTo>
                <a:lnTo>
                  <a:pt x="528488" y="40639"/>
                </a:lnTo>
                <a:lnTo>
                  <a:pt x="518014" y="41909"/>
                </a:lnTo>
                <a:lnTo>
                  <a:pt x="487003" y="49529"/>
                </a:lnTo>
                <a:lnTo>
                  <a:pt x="439712" y="62229"/>
                </a:lnTo>
                <a:lnTo>
                  <a:pt x="393132" y="80009"/>
                </a:lnTo>
                <a:lnTo>
                  <a:pt x="347839" y="100329"/>
                </a:lnTo>
                <a:lnTo>
                  <a:pt x="304410" y="123189"/>
                </a:lnTo>
                <a:lnTo>
                  <a:pt x="314462" y="123189"/>
                </a:lnTo>
                <a:lnTo>
                  <a:pt x="327545" y="124459"/>
                </a:lnTo>
                <a:lnTo>
                  <a:pt x="351767" y="128269"/>
                </a:lnTo>
                <a:lnTo>
                  <a:pt x="619535" y="128269"/>
                </a:lnTo>
                <a:lnTo>
                  <a:pt x="624821" y="130809"/>
                </a:lnTo>
                <a:lnTo>
                  <a:pt x="476109" y="130809"/>
                </a:lnTo>
                <a:lnTo>
                  <a:pt x="465612" y="132079"/>
                </a:lnTo>
                <a:lnTo>
                  <a:pt x="460591" y="132079"/>
                </a:lnTo>
                <a:lnTo>
                  <a:pt x="442554" y="133349"/>
                </a:lnTo>
                <a:lnTo>
                  <a:pt x="416963" y="135889"/>
                </a:lnTo>
                <a:lnTo>
                  <a:pt x="405186" y="135889"/>
                </a:lnTo>
                <a:lnTo>
                  <a:pt x="457764" y="147319"/>
                </a:lnTo>
                <a:lnTo>
                  <a:pt x="470331" y="151129"/>
                </a:lnTo>
                <a:lnTo>
                  <a:pt x="259832" y="151129"/>
                </a:lnTo>
                <a:lnTo>
                  <a:pt x="259019" y="152399"/>
                </a:lnTo>
                <a:lnTo>
                  <a:pt x="211624" y="152399"/>
                </a:lnTo>
                <a:lnTo>
                  <a:pt x="205258" y="153669"/>
                </a:lnTo>
                <a:lnTo>
                  <a:pt x="198859" y="153669"/>
                </a:lnTo>
                <a:lnTo>
                  <a:pt x="192433" y="154939"/>
                </a:lnTo>
                <a:lnTo>
                  <a:pt x="180370" y="156209"/>
                </a:lnTo>
                <a:lnTo>
                  <a:pt x="174498" y="156209"/>
                </a:lnTo>
                <a:lnTo>
                  <a:pt x="149344" y="161289"/>
                </a:lnTo>
                <a:lnTo>
                  <a:pt x="99165" y="180339"/>
                </a:lnTo>
                <a:lnTo>
                  <a:pt x="55887" y="208279"/>
                </a:lnTo>
                <a:lnTo>
                  <a:pt x="31483" y="242569"/>
                </a:lnTo>
                <a:lnTo>
                  <a:pt x="28520" y="260349"/>
                </a:lnTo>
                <a:lnTo>
                  <a:pt x="29280" y="267969"/>
                </a:lnTo>
                <a:lnTo>
                  <a:pt x="31834" y="278129"/>
                </a:lnTo>
                <a:lnTo>
                  <a:pt x="36424" y="287019"/>
                </a:lnTo>
                <a:lnTo>
                  <a:pt x="43291" y="297179"/>
                </a:lnTo>
                <a:lnTo>
                  <a:pt x="48558" y="302259"/>
                </a:lnTo>
                <a:lnTo>
                  <a:pt x="54745" y="308609"/>
                </a:lnTo>
                <a:lnTo>
                  <a:pt x="61900" y="313689"/>
                </a:lnTo>
                <a:lnTo>
                  <a:pt x="70071" y="320039"/>
                </a:lnTo>
                <a:lnTo>
                  <a:pt x="76133" y="323849"/>
                </a:lnTo>
                <a:lnTo>
                  <a:pt x="82374" y="327659"/>
                </a:lnTo>
                <a:lnTo>
                  <a:pt x="92417" y="332739"/>
                </a:lnTo>
                <a:lnTo>
                  <a:pt x="95783" y="335279"/>
                </a:lnTo>
                <a:lnTo>
                  <a:pt x="99254" y="336549"/>
                </a:lnTo>
                <a:lnTo>
                  <a:pt x="127462" y="336549"/>
                </a:lnTo>
                <a:lnTo>
                  <a:pt x="127589" y="341629"/>
                </a:lnTo>
                <a:lnTo>
                  <a:pt x="163198" y="360679"/>
                </a:lnTo>
                <a:lnTo>
                  <a:pt x="211219" y="372109"/>
                </a:lnTo>
                <a:lnTo>
                  <a:pt x="252069" y="379729"/>
                </a:lnTo>
                <a:lnTo>
                  <a:pt x="257610" y="380999"/>
                </a:lnTo>
                <a:lnTo>
                  <a:pt x="137268" y="380999"/>
                </a:lnTo>
                <a:lnTo>
                  <a:pt x="139188" y="384809"/>
                </a:lnTo>
                <a:lnTo>
                  <a:pt x="177215" y="424179"/>
                </a:lnTo>
                <a:lnTo>
                  <a:pt x="236740" y="445769"/>
                </a:lnTo>
                <a:lnTo>
                  <a:pt x="236967" y="445769"/>
                </a:lnTo>
                <a:lnTo>
                  <a:pt x="249202" y="448309"/>
                </a:lnTo>
                <a:lnTo>
                  <a:pt x="255564" y="448309"/>
                </a:lnTo>
                <a:lnTo>
                  <a:pt x="268833" y="450849"/>
                </a:lnTo>
                <a:lnTo>
                  <a:pt x="275675" y="450849"/>
                </a:lnTo>
                <a:lnTo>
                  <a:pt x="282600" y="452119"/>
                </a:lnTo>
                <a:lnTo>
                  <a:pt x="289601" y="452119"/>
                </a:lnTo>
                <a:lnTo>
                  <a:pt x="328264" y="453389"/>
                </a:lnTo>
                <a:lnTo>
                  <a:pt x="517558" y="453389"/>
                </a:lnTo>
                <a:lnTo>
                  <a:pt x="495199" y="459739"/>
                </a:lnTo>
                <a:lnTo>
                  <a:pt x="470893" y="464819"/>
                </a:lnTo>
                <a:lnTo>
                  <a:pt x="444562" y="469899"/>
                </a:lnTo>
                <a:lnTo>
                  <a:pt x="416200" y="474979"/>
                </a:lnTo>
                <a:lnTo>
                  <a:pt x="352815" y="480059"/>
                </a:lnTo>
                <a:lnTo>
                  <a:pt x="317639" y="481329"/>
                </a:lnTo>
                <a:close/>
              </a:path>
              <a:path w="733425" h="481330">
                <a:moveTo>
                  <a:pt x="585519" y="40639"/>
                </a:moveTo>
                <a:lnTo>
                  <a:pt x="574105" y="40639"/>
                </a:lnTo>
                <a:lnTo>
                  <a:pt x="571552" y="39369"/>
                </a:lnTo>
                <a:lnTo>
                  <a:pt x="570928" y="38099"/>
                </a:lnTo>
                <a:lnTo>
                  <a:pt x="569746" y="38099"/>
                </a:lnTo>
                <a:lnTo>
                  <a:pt x="568233" y="36829"/>
                </a:lnTo>
                <a:lnTo>
                  <a:pt x="566862" y="35559"/>
                </a:lnTo>
                <a:lnTo>
                  <a:pt x="565642" y="34289"/>
                </a:lnTo>
                <a:lnTo>
                  <a:pt x="594162" y="34289"/>
                </a:lnTo>
                <a:lnTo>
                  <a:pt x="590540" y="38099"/>
                </a:lnTo>
                <a:lnTo>
                  <a:pt x="585519" y="40639"/>
                </a:lnTo>
                <a:close/>
              </a:path>
              <a:path w="733425" h="481330">
                <a:moveTo>
                  <a:pt x="619535" y="128269"/>
                </a:moveTo>
                <a:lnTo>
                  <a:pt x="351767" y="128269"/>
                </a:lnTo>
                <a:lnTo>
                  <a:pt x="353583" y="126999"/>
                </a:lnTo>
                <a:lnTo>
                  <a:pt x="355644" y="125729"/>
                </a:lnTo>
                <a:lnTo>
                  <a:pt x="361044" y="123189"/>
                </a:lnTo>
                <a:lnTo>
                  <a:pt x="364694" y="120649"/>
                </a:lnTo>
                <a:lnTo>
                  <a:pt x="368609" y="119379"/>
                </a:lnTo>
                <a:lnTo>
                  <a:pt x="384040" y="115569"/>
                </a:lnTo>
                <a:lnTo>
                  <a:pt x="400337" y="113029"/>
                </a:lnTo>
                <a:lnTo>
                  <a:pt x="415575" y="110489"/>
                </a:lnTo>
                <a:lnTo>
                  <a:pt x="451942" y="106679"/>
                </a:lnTo>
                <a:lnTo>
                  <a:pt x="473882" y="105409"/>
                </a:lnTo>
                <a:lnTo>
                  <a:pt x="512932" y="105409"/>
                </a:lnTo>
                <a:lnTo>
                  <a:pt x="584082" y="116839"/>
                </a:lnTo>
                <a:lnTo>
                  <a:pt x="608370" y="124459"/>
                </a:lnTo>
                <a:lnTo>
                  <a:pt x="619535" y="128269"/>
                </a:lnTo>
                <a:close/>
              </a:path>
              <a:path w="733425" h="481330">
                <a:moveTo>
                  <a:pt x="707335" y="341629"/>
                </a:moveTo>
                <a:lnTo>
                  <a:pt x="671033" y="341629"/>
                </a:lnTo>
                <a:lnTo>
                  <a:pt x="672215" y="340359"/>
                </a:lnTo>
                <a:lnTo>
                  <a:pt x="677909" y="332739"/>
                </a:lnTo>
                <a:lnTo>
                  <a:pt x="682844" y="326389"/>
                </a:lnTo>
                <a:lnTo>
                  <a:pt x="687574" y="320039"/>
                </a:lnTo>
                <a:lnTo>
                  <a:pt x="692092" y="312419"/>
                </a:lnTo>
                <a:lnTo>
                  <a:pt x="694012" y="309879"/>
                </a:lnTo>
                <a:lnTo>
                  <a:pt x="695970" y="306069"/>
                </a:lnTo>
                <a:lnTo>
                  <a:pt x="699658" y="297179"/>
                </a:lnTo>
                <a:lnTo>
                  <a:pt x="701284" y="293369"/>
                </a:lnTo>
                <a:lnTo>
                  <a:pt x="702580" y="288289"/>
                </a:lnTo>
                <a:lnTo>
                  <a:pt x="705588" y="267969"/>
                </a:lnTo>
                <a:lnTo>
                  <a:pt x="703155" y="245109"/>
                </a:lnTo>
                <a:lnTo>
                  <a:pt x="673397" y="195579"/>
                </a:lnTo>
                <a:lnTo>
                  <a:pt x="641188" y="170179"/>
                </a:lnTo>
                <a:lnTo>
                  <a:pt x="595113" y="148589"/>
                </a:lnTo>
                <a:lnTo>
                  <a:pt x="557988" y="138429"/>
                </a:lnTo>
                <a:lnTo>
                  <a:pt x="518467" y="132079"/>
                </a:lnTo>
                <a:lnTo>
                  <a:pt x="477329" y="130809"/>
                </a:lnTo>
                <a:lnTo>
                  <a:pt x="624821" y="130809"/>
                </a:lnTo>
                <a:lnTo>
                  <a:pt x="630106" y="133349"/>
                </a:lnTo>
                <a:lnTo>
                  <a:pt x="640089" y="137159"/>
                </a:lnTo>
                <a:lnTo>
                  <a:pt x="649445" y="142239"/>
                </a:lnTo>
                <a:lnTo>
                  <a:pt x="700404" y="182879"/>
                </a:lnTo>
                <a:lnTo>
                  <a:pt x="731591" y="245109"/>
                </a:lnTo>
                <a:lnTo>
                  <a:pt x="733199" y="271779"/>
                </a:lnTo>
                <a:lnTo>
                  <a:pt x="732793" y="276859"/>
                </a:lnTo>
                <a:lnTo>
                  <a:pt x="717319" y="326389"/>
                </a:lnTo>
                <a:lnTo>
                  <a:pt x="707335" y="341629"/>
                </a:lnTo>
                <a:close/>
              </a:path>
              <a:path w="733425" h="481330">
                <a:moveTo>
                  <a:pt x="629879" y="401319"/>
                </a:moveTo>
                <a:lnTo>
                  <a:pt x="469731" y="401319"/>
                </a:lnTo>
                <a:lnTo>
                  <a:pt x="492809" y="400049"/>
                </a:lnTo>
                <a:lnTo>
                  <a:pt x="541452" y="394969"/>
                </a:lnTo>
                <a:lnTo>
                  <a:pt x="580233" y="388619"/>
                </a:lnTo>
                <a:lnTo>
                  <a:pt x="617690" y="377189"/>
                </a:lnTo>
                <a:lnTo>
                  <a:pt x="643145" y="342899"/>
                </a:lnTo>
                <a:lnTo>
                  <a:pt x="646466" y="321309"/>
                </a:lnTo>
                <a:lnTo>
                  <a:pt x="646361" y="316229"/>
                </a:lnTo>
                <a:lnTo>
                  <a:pt x="617104" y="262889"/>
                </a:lnTo>
                <a:lnTo>
                  <a:pt x="556204" y="214629"/>
                </a:lnTo>
                <a:lnTo>
                  <a:pt x="512715" y="193039"/>
                </a:lnTo>
                <a:lnTo>
                  <a:pt x="509944" y="191769"/>
                </a:lnTo>
                <a:lnTo>
                  <a:pt x="506436" y="190499"/>
                </a:lnTo>
                <a:lnTo>
                  <a:pt x="497972" y="187959"/>
                </a:lnTo>
                <a:lnTo>
                  <a:pt x="492799" y="185419"/>
                </a:lnTo>
                <a:lnTo>
                  <a:pt x="486785" y="184149"/>
                </a:lnTo>
                <a:lnTo>
                  <a:pt x="459636" y="176529"/>
                </a:lnTo>
                <a:lnTo>
                  <a:pt x="424803" y="167639"/>
                </a:lnTo>
                <a:lnTo>
                  <a:pt x="382638" y="160019"/>
                </a:lnTo>
                <a:lnTo>
                  <a:pt x="333488" y="154939"/>
                </a:lnTo>
                <a:lnTo>
                  <a:pt x="281904" y="151129"/>
                </a:lnTo>
                <a:lnTo>
                  <a:pt x="470331" y="151129"/>
                </a:lnTo>
                <a:lnTo>
                  <a:pt x="519485" y="167639"/>
                </a:lnTo>
                <a:lnTo>
                  <a:pt x="570266" y="193039"/>
                </a:lnTo>
                <a:lnTo>
                  <a:pt x="612622" y="220979"/>
                </a:lnTo>
                <a:lnTo>
                  <a:pt x="655254" y="267969"/>
                </a:lnTo>
                <a:lnTo>
                  <a:pt x="670078" y="303529"/>
                </a:lnTo>
                <a:lnTo>
                  <a:pt x="672279" y="328929"/>
                </a:lnTo>
                <a:lnTo>
                  <a:pt x="671033" y="341629"/>
                </a:lnTo>
                <a:lnTo>
                  <a:pt x="707335" y="341629"/>
                </a:lnTo>
                <a:lnTo>
                  <a:pt x="657180" y="387349"/>
                </a:lnTo>
                <a:lnTo>
                  <a:pt x="648792" y="391159"/>
                </a:lnTo>
                <a:lnTo>
                  <a:pt x="644811" y="393699"/>
                </a:lnTo>
                <a:lnTo>
                  <a:pt x="641113" y="394969"/>
                </a:lnTo>
                <a:lnTo>
                  <a:pt x="637198" y="397509"/>
                </a:lnTo>
                <a:lnTo>
                  <a:pt x="633094" y="398779"/>
                </a:lnTo>
                <a:lnTo>
                  <a:pt x="629879" y="401319"/>
                </a:lnTo>
                <a:close/>
              </a:path>
              <a:path w="733425" h="481330">
                <a:moveTo>
                  <a:pt x="127462" y="336549"/>
                </a:moveTo>
                <a:lnTo>
                  <a:pt x="99254" y="336549"/>
                </a:lnTo>
                <a:lnTo>
                  <a:pt x="99291" y="332739"/>
                </a:lnTo>
                <a:lnTo>
                  <a:pt x="108046" y="288289"/>
                </a:lnTo>
                <a:lnTo>
                  <a:pt x="118199" y="265429"/>
                </a:lnTo>
                <a:lnTo>
                  <a:pt x="121761" y="257809"/>
                </a:lnTo>
                <a:lnTo>
                  <a:pt x="142138" y="227329"/>
                </a:lnTo>
                <a:lnTo>
                  <a:pt x="159549" y="204469"/>
                </a:lnTo>
                <a:lnTo>
                  <a:pt x="177590" y="185419"/>
                </a:lnTo>
                <a:lnTo>
                  <a:pt x="195277" y="167639"/>
                </a:lnTo>
                <a:lnTo>
                  <a:pt x="211624" y="152399"/>
                </a:lnTo>
                <a:lnTo>
                  <a:pt x="258054" y="152399"/>
                </a:lnTo>
                <a:lnTo>
                  <a:pt x="257166" y="153669"/>
                </a:lnTo>
                <a:lnTo>
                  <a:pt x="255766" y="154939"/>
                </a:lnTo>
                <a:lnTo>
                  <a:pt x="253733" y="156209"/>
                </a:lnTo>
                <a:lnTo>
                  <a:pt x="237592" y="167639"/>
                </a:lnTo>
                <a:lnTo>
                  <a:pt x="232276" y="172719"/>
                </a:lnTo>
                <a:lnTo>
                  <a:pt x="225808" y="177799"/>
                </a:lnTo>
                <a:lnTo>
                  <a:pt x="219605" y="182879"/>
                </a:lnTo>
                <a:lnTo>
                  <a:pt x="213695" y="187959"/>
                </a:lnTo>
                <a:lnTo>
                  <a:pt x="207633" y="193039"/>
                </a:lnTo>
                <a:lnTo>
                  <a:pt x="201685" y="199389"/>
                </a:lnTo>
                <a:lnTo>
                  <a:pt x="174850" y="228599"/>
                </a:lnTo>
                <a:lnTo>
                  <a:pt x="141287" y="281939"/>
                </a:lnTo>
                <a:lnTo>
                  <a:pt x="129249" y="316229"/>
                </a:lnTo>
                <a:lnTo>
                  <a:pt x="128691" y="318769"/>
                </a:lnTo>
                <a:lnTo>
                  <a:pt x="127905" y="325119"/>
                </a:lnTo>
                <a:lnTo>
                  <a:pt x="127441" y="332739"/>
                </a:lnTo>
                <a:lnTo>
                  <a:pt x="127462" y="336549"/>
                </a:lnTo>
                <a:close/>
              </a:path>
              <a:path w="733425" h="481330">
                <a:moveTo>
                  <a:pt x="517558" y="453389"/>
                </a:moveTo>
                <a:lnTo>
                  <a:pt x="328264" y="453389"/>
                </a:lnTo>
                <a:lnTo>
                  <a:pt x="370151" y="450849"/>
                </a:lnTo>
                <a:lnTo>
                  <a:pt x="414899" y="445769"/>
                </a:lnTo>
                <a:lnTo>
                  <a:pt x="462142" y="438149"/>
                </a:lnTo>
                <a:lnTo>
                  <a:pt x="468421" y="436879"/>
                </a:lnTo>
                <a:lnTo>
                  <a:pt x="474293" y="435609"/>
                </a:lnTo>
                <a:lnTo>
                  <a:pt x="485196" y="433069"/>
                </a:lnTo>
                <a:lnTo>
                  <a:pt x="490993" y="431799"/>
                </a:lnTo>
                <a:lnTo>
                  <a:pt x="497159" y="429259"/>
                </a:lnTo>
                <a:lnTo>
                  <a:pt x="413972" y="429259"/>
                </a:lnTo>
                <a:lnTo>
                  <a:pt x="401915" y="427989"/>
                </a:lnTo>
                <a:lnTo>
                  <a:pt x="389811" y="427989"/>
                </a:lnTo>
                <a:lnTo>
                  <a:pt x="377696" y="426719"/>
                </a:lnTo>
                <a:lnTo>
                  <a:pt x="316655" y="419099"/>
                </a:lnTo>
                <a:lnTo>
                  <a:pt x="260181" y="410209"/>
                </a:lnTo>
                <a:lnTo>
                  <a:pt x="212082" y="400049"/>
                </a:lnTo>
                <a:lnTo>
                  <a:pt x="176162" y="391159"/>
                </a:lnTo>
                <a:lnTo>
                  <a:pt x="168785" y="389889"/>
                </a:lnTo>
                <a:lnTo>
                  <a:pt x="161621" y="387349"/>
                </a:lnTo>
                <a:lnTo>
                  <a:pt x="154673" y="386079"/>
                </a:lnTo>
                <a:lnTo>
                  <a:pt x="147944" y="383539"/>
                </a:lnTo>
                <a:lnTo>
                  <a:pt x="144323" y="382269"/>
                </a:lnTo>
                <a:lnTo>
                  <a:pt x="140777" y="382269"/>
                </a:lnTo>
                <a:lnTo>
                  <a:pt x="137268" y="380999"/>
                </a:lnTo>
                <a:lnTo>
                  <a:pt x="257610" y="380999"/>
                </a:lnTo>
                <a:lnTo>
                  <a:pt x="262196" y="382269"/>
                </a:lnTo>
                <a:lnTo>
                  <a:pt x="287998" y="387349"/>
                </a:lnTo>
                <a:lnTo>
                  <a:pt x="311718" y="391159"/>
                </a:lnTo>
                <a:lnTo>
                  <a:pt x="338167" y="394969"/>
                </a:lnTo>
                <a:lnTo>
                  <a:pt x="367247" y="398779"/>
                </a:lnTo>
                <a:lnTo>
                  <a:pt x="405593" y="401319"/>
                </a:lnTo>
                <a:lnTo>
                  <a:pt x="629879" y="401319"/>
                </a:lnTo>
                <a:lnTo>
                  <a:pt x="626371" y="403859"/>
                </a:lnTo>
                <a:lnTo>
                  <a:pt x="593517" y="424179"/>
                </a:lnTo>
                <a:lnTo>
                  <a:pt x="538048" y="447039"/>
                </a:lnTo>
                <a:lnTo>
                  <a:pt x="517558" y="453389"/>
                </a:lnTo>
                <a:close/>
              </a:path>
              <a:path w="733425" h="481330">
                <a:moveTo>
                  <a:pt x="479702" y="430529"/>
                </a:moveTo>
                <a:lnTo>
                  <a:pt x="437891" y="430529"/>
                </a:lnTo>
                <a:lnTo>
                  <a:pt x="425943" y="429259"/>
                </a:lnTo>
                <a:lnTo>
                  <a:pt x="486498" y="429259"/>
                </a:lnTo>
                <a:lnTo>
                  <a:pt x="479702" y="430529"/>
                </a:lnTo>
                <a:close/>
              </a:path>
            </a:pathLst>
          </a:custGeom>
          <a:solidFill>
            <a:srgbClr val="008A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78057" y="15166545"/>
            <a:ext cx="122157" cy="1204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264176" y="15052217"/>
            <a:ext cx="176530" cy="329565"/>
          </a:xfrm>
          <a:custGeom>
            <a:avLst/>
            <a:gdLst/>
            <a:ahLst/>
            <a:cxnLst/>
            <a:rect l="l" t="t" r="r" b="b"/>
            <a:pathLst>
              <a:path w="176529" h="329565">
                <a:moveTo>
                  <a:pt x="12037" y="328939"/>
                </a:moveTo>
                <a:lnTo>
                  <a:pt x="3990" y="326613"/>
                </a:lnTo>
                <a:lnTo>
                  <a:pt x="0" y="325393"/>
                </a:lnTo>
                <a:lnTo>
                  <a:pt x="10673" y="321338"/>
                </a:lnTo>
                <a:lnTo>
                  <a:pt x="21328" y="316745"/>
                </a:lnTo>
                <a:lnTo>
                  <a:pt x="62717" y="292780"/>
                </a:lnTo>
                <a:lnTo>
                  <a:pt x="97417" y="263002"/>
                </a:lnTo>
                <a:lnTo>
                  <a:pt x="131014" y="221011"/>
                </a:lnTo>
                <a:lnTo>
                  <a:pt x="151075" y="181959"/>
                </a:lnTo>
                <a:lnTo>
                  <a:pt x="151264" y="181704"/>
                </a:lnTo>
                <a:lnTo>
                  <a:pt x="153798" y="141415"/>
                </a:lnTo>
                <a:lnTo>
                  <a:pt x="135919" y="99181"/>
                </a:lnTo>
                <a:lnTo>
                  <a:pt x="98876" y="57337"/>
                </a:lnTo>
                <a:lnTo>
                  <a:pt x="43915" y="18212"/>
                </a:lnTo>
                <a:lnTo>
                  <a:pt x="17579" y="4652"/>
                </a:lnTo>
                <a:lnTo>
                  <a:pt x="20019" y="3063"/>
                </a:lnTo>
                <a:lnTo>
                  <a:pt x="97878" y="45528"/>
                </a:lnTo>
                <a:lnTo>
                  <a:pt x="137275" y="80151"/>
                </a:lnTo>
                <a:lnTo>
                  <a:pt x="163883" y="115354"/>
                </a:lnTo>
                <a:lnTo>
                  <a:pt x="176266" y="150508"/>
                </a:lnTo>
                <a:lnTo>
                  <a:pt x="172985" y="184985"/>
                </a:lnTo>
                <a:lnTo>
                  <a:pt x="172834" y="185174"/>
                </a:lnTo>
                <a:lnTo>
                  <a:pt x="170447" y="191045"/>
                </a:lnTo>
                <a:lnTo>
                  <a:pt x="146942" y="228314"/>
                </a:lnTo>
                <a:lnTo>
                  <a:pt x="103789" y="271313"/>
                </a:lnTo>
                <a:lnTo>
                  <a:pt x="45948" y="311284"/>
                </a:lnTo>
                <a:lnTo>
                  <a:pt x="20497" y="324886"/>
                </a:lnTo>
                <a:lnTo>
                  <a:pt x="12037" y="328939"/>
                </a:lnTo>
                <a:close/>
              </a:path>
            </a:pathLst>
          </a:custGeom>
          <a:solidFill>
            <a:srgbClr val="005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052552" y="15015385"/>
            <a:ext cx="206375" cy="396875"/>
          </a:xfrm>
          <a:custGeom>
            <a:avLst/>
            <a:gdLst/>
            <a:ahLst/>
            <a:cxnLst/>
            <a:rect l="l" t="t" r="r" b="b"/>
            <a:pathLst>
              <a:path w="206375" h="396875">
                <a:moveTo>
                  <a:pt x="105101" y="396371"/>
                </a:moveTo>
                <a:lnTo>
                  <a:pt x="62141" y="386440"/>
                </a:lnTo>
                <a:lnTo>
                  <a:pt x="28848" y="345708"/>
                </a:lnTo>
                <a:lnTo>
                  <a:pt x="13425" y="304550"/>
                </a:lnTo>
                <a:lnTo>
                  <a:pt x="3460" y="254617"/>
                </a:lnTo>
                <a:lnTo>
                  <a:pt x="0" y="198290"/>
                </a:lnTo>
                <a:lnTo>
                  <a:pt x="3730" y="141754"/>
                </a:lnTo>
                <a:lnTo>
                  <a:pt x="13988" y="91706"/>
                </a:lnTo>
                <a:lnTo>
                  <a:pt x="29710" y="50550"/>
                </a:lnTo>
                <a:lnTo>
                  <a:pt x="57549" y="13563"/>
                </a:lnTo>
                <a:lnTo>
                  <a:pt x="96852" y="113"/>
                </a:lnTo>
                <a:lnTo>
                  <a:pt x="110119" y="0"/>
                </a:lnTo>
                <a:lnTo>
                  <a:pt x="114365" y="151"/>
                </a:lnTo>
                <a:lnTo>
                  <a:pt x="160097" y="7446"/>
                </a:lnTo>
                <a:lnTo>
                  <a:pt x="189236" y="16548"/>
                </a:lnTo>
                <a:lnTo>
                  <a:pt x="110819" y="16548"/>
                </a:lnTo>
                <a:lnTo>
                  <a:pt x="106970" y="16737"/>
                </a:lnTo>
                <a:lnTo>
                  <a:pt x="65893" y="29388"/>
                </a:lnTo>
                <a:lnTo>
                  <a:pt x="39244" y="62938"/>
                </a:lnTo>
                <a:lnTo>
                  <a:pt x="21960" y="100226"/>
                </a:lnTo>
                <a:lnTo>
                  <a:pt x="9636" y="145591"/>
                </a:lnTo>
                <a:lnTo>
                  <a:pt x="4879" y="196891"/>
                </a:lnTo>
                <a:lnTo>
                  <a:pt x="9399" y="248077"/>
                </a:lnTo>
                <a:lnTo>
                  <a:pt x="21462" y="293506"/>
                </a:lnTo>
                <a:lnTo>
                  <a:pt x="38484" y="330964"/>
                </a:lnTo>
                <a:lnTo>
                  <a:pt x="63912" y="363610"/>
                </a:lnTo>
                <a:lnTo>
                  <a:pt x="104240" y="377236"/>
                </a:lnTo>
                <a:lnTo>
                  <a:pt x="120411" y="377996"/>
                </a:lnTo>
                <a:lnTo>
                  <a:pt x="166922" y="377996"/>
                </a:lnTo>
                <a:lnTo>
                  <a:pt x="176794" y="380407"/>
                </a:lnTo>
                <a:lnTo>
                  <a:pt x="183434" y="381952"/>
                </a:lnTo>
                <a:lnTo>
                  <a:pt x="155324" y="390022"/>
                </a:lnTo>
                <a:lnTo>
                  <a:pt x="129032" y="394852"/>
                </a:lnTo>
                <a:lnTo>
                  <a:pt x="105101" y="396371"/>
                </a:lnTo>
                <a:close/>
              </a:path>
              <a:path w="206375" h="396875">
                <a:moveTo>
                  <a:pt x="197921" y="29513"/>
                </a:moveTo>
                <a:lnTo>
                  <a:pt x="174302" y="23031"/>
                </a:lnTo>
                <a:lnTo>
                  <a:pt x="151586" y="18793"/>
                </a:lnTo>
                <a:lnTo>
                  <a:pt x="130262" y="16674"/>
                </a:lnTo>
                <a:lnTo>
                  <a:pt x="110819" y="16548"/>
                </a:lnTo>
                <a:lnTo>
                  <a:pt x="189236" y="16548"/>
                </a:lnTo>
                <a:lnTo>
                  <a:pt x="205931" y="22761"/>
                </a:lnTo>
                <a:lnTo>
                  <a:pt x="203274" y="24974"/>
                </a:lnTo>
                <a:lnTo>
                  <a:pt x="197921" y="29513"/>
                </a:lnTo>
                <a:close/>
              </a:path>
              <a:path w="206375" h="396875">
                <a:moveTo>
                  <a:pt x="166922" y="377996"/>
                </a:moveTo>
                <a:lnTo>
                  <a:pt x="120411" y="377996"/>
                </a:lnTo>
                <a:lnTo>
                  <a:pt x="138204" y="377473"/>
                </a:lnTo>
                <a:lnTo>
                  <a:pt x="157287" y="375521"/>
                </a:lnTo>
                <a:lnTo>
                  <a:pt x="166922" y="377996"/>
                </a:lnTo>
                <a:close/>
              </a:path>
            </a:pathLst>
          </a:custGeom>
          <a:solidFill>
            <a:srgbClr val="005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133536" y="15041872"/>
            <a:ext cx="239395" cy="294005"/>
          </a:xfrm>
          <a:custGeom>
            <a:avLst/>
            <a:gdLst/>
            <a:ahLst/>
            <a:cxnLst/>
            <a:rect l="l" t="t" r="r" b="b"/>
            <a:pathLst>
              <a:path w="239395" h="294005">
                <a:moveTo>
                  <a:pt x="104762" y="293526"/>
                </a:moveTo>
                <a:lnTo>
                  <a:pt x="60207" y="285325"/>
                </a:lnTo>
                <a:lnTo>
                  <a:pt x="27285" y="251589"/>
                </a:lnTo>
                <a:lnTo>
                  <a:pt x="12840" y="215458"/>
                </a:lnTo>
                <a:lnTo>
                  <a:pt x="4083" y="174930"/>
                </a:lnTo>
                <a:lnTo>
                  <a:pt x="0" y="119095"/>
                </a:lnTo>
                <a:lnTo>
                  <a:pt x="871" y="89022"/>
                </a:lnTo>
                <a:lnTo>
                  <a:pt x="6229" y="42753"/>
                </a:lnTo>
                <a:lnTo>
                  <a:pt x="15793" y="775"/>
                </a:lnTo>
                <a:lnTo>
                  <a:pt x="25618" y="0"/>
                </a:lnTo>
                <a:lnTo>
                  <a:pt x="18499" y="19964"/>
                </a:lnTo>
                <a:lnTo>
                  <a:pt x="12663" y="41394"/>
                </a:lnTo>
                <a:lnTo>
                  <a:pt x="8365" y="64105"/>
                </a:lnTo>
                <a:lnTo>
                  <a:pt x="5864" y="87915"/>
                </a:lnTo>
                <a:lnTo>
                  <a:pt x="5378" y="112244"/>
                </a:lnTo>
                <a:lnTo>
                  <a:pt x="6867" y="135702"/>
                </a:lnTo>
                <a:lnTo>
                  <a:pt x="14800" y="179084"/>
                </a:lnTo>
                <a:lnTo>
                  <a:pt x="33871" y="228873"/>
                </a:lnTo>
                <a:lnTo>
                  <a:pt x="60579" y="262695"/>
                </a:lnTo>
                <a:lnTo>
                  <a:pt x="111798" y="275854"/>
                </a:lnTo>
                <a:lnTo>
                  <a:pt x="196159" y="275854"/>
                </a:lnTo>
                <a:lnTo>
                  <a:pt x="185184" y="279975"/>
                </a:lnTo>
                <a:lnTo>
                  <a:pt x="142764" y="290159"/>
                </a:lnTo>
                <a:lnTo>
                  <a:pt x="104762" y="293526"/>
                </a:lnTo>
                <a:close/>
              </a:path>
              <a:path w="239395" h="294005">
                <a:moveTo>
                  <a:pt x="196159" y="275854"/>
                </a:moveTo>
                <a:lnTo>
                  <a:pt x="111798" y="275854"/>
                </a:lnTo>
                <a:lnTo>
                  <a:pt x="150859" y="275219"/>
                </a:lnTo>
                <a:lnTo>
                  <a:pt x="194299" y="267720"/>
                </a:lnTo>
                <a:lnTo>
                  <a:pt x="239200" y="251775"/>
                </a:lnTo>
                <a:lnTo>
                  <a:pt x="236325" y="255549"/>
                </a:lnTo>
                <a:lnTo>
                  <a:pt x="233327" y="259312"/>
                </a:lnTo>
                <a:lnTo>
                  <a:pt x="230263" y="263047"/>
                </a:lnTo>
                <a:lnTo>
                  <a:pt x="196159" y="275854"/>
                </a:lnTo>
                <a:close/>
              </a:path>
            </a:pathLst>
          </a:custGeom>
          <a:solidFill>
            <a:srgbClr val="005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2161963" y="14940413"/>
            <a:ext cx="360680" cy="334010"/>
          </a:xfrm>
          <a:custGeom>
            <a:avLst/>
            <a:gdLst/>
            <a:ahLst/>
            <a:cxnLst/>
            <a:rect l="l" t="t" r="r" b="b"/>
            <a:pathLst>
              <a:path w="360679" h="334009">
                <a:moveTo>
                  <a:pt x="13929" y="67256"/>
                </a:moveTo>
                <a:lnTo>
                  <a:pt x="9201" y="67000"/>
                </a:lnTo>
                <a:lnTo>
                  <a:pt x="4586" y="66849"/>
                </a:lnTo>
                <a:lnTo>
                  <a:pt x="0" y="66773"/>
                </a:lnTo>
                <a:lnTo>
                  <a:pt x="7397" y="51409"/>
                </a:lnTo>
                <a:lnTo>
                  <a:pt x="32955" y="16239"/>
                </a:lnTo>
                <a:lnTo>
                  <a:pt x="100947" y="0"/>
                </a:lnTo>
                <a:lnTo>
                  <a:pt x="143753" y="9708"/>
                </a:lnTo>
                <a:lnTo>
                  <a:pt x="159816" y="16256"/>
                </a:lnTo>
                <a:lnTo>
                  <a:pt x="103978" y="16256"/>
                </a:lnTo>
                <a:lnTo>
                  <a:pt x="70260" y="17421"/>
                </a:lnTo>
                <a:lnTo>
                  <a:pt x="34223" y="39025"/>
                </a:lnTo>
                <a:lnTo>
                  <a:pt x="20555" y="56745"/>
                </a:lnTo>
                <a:lnTo>
                  <a:pt x="13929" y="67256"/>
                </a:lnTo>
                <a:close/>
              </a:path>
              <a:path w="360679" h="334009">
                <a:moveTo>
                  <a:pt x="259794" y="333585"/>
                </a:moveTo>
                <a:lnTo>
                  <a:pt x="265004" y="326863"/>
                </a:lnTo>
                <a:lnTo>
                  <a:pt x="269935" y="320160"/>
                </a:lnTo>
                <a:lnTo>
                  <a:pt x="274588" y="313485"/>
                </a:lnTo>
                <a:lnTo>
                  <a:pt x="278962" y="306842"/>
                </a:lnTo>
                <a:lnTo>
                  <a:pt x="295914" y="289384"/>
                </a:lnTo>
                <a:lnTo>
                  <a:pt x="321846" y="254580"/>
                </a:lnTo>
                <a:lnTo>
                  <a:pt x="333261" y="233073"/>
                </a:lnTo>
                <a:lnTo>
                  <a:pt x="333412" y="232931"/>
                </a:lnTo>
                <a:lnTo>
                  <a:pt x="334301" y="230747"/>
                </a:lnTo>
                <a:lnTo>
                  <a:pt x="334670" y="229678"/>
                </a:lnTo>
                <a:lnTo>
                  <a:pt x="338041" y="190167"/>
                </a:lnTo>
                <a:lnTo>
                  <a:pt x="322069" y="147722"/>
                </a:lnTo>
                <a:lnTo>
                  <a:pt x="287778" y="104608"/>
                </a:lnTo>
                <a:lnTo>
                  <a:pt x="236191" y="63085"/>
                </a:lnTo>
                <a:lnTo>
                  <a:pt x="190670" y="38361"/>
                </a:lnTo>
                <a:lnTo>
                  <a:pt x="145357" y="22994"/>
                </a:lnTo>
                <a:lnTo>
                  <a:pt x="103978" y="16256"/>
                </a:lnTo>
                <a:lnTo>
                  <a:pt x="159816" y="16256"/>
                </a:lnTo>
                <a:lnTo>
                  <a:pt x="239775" y="57204"/>
                </a:lnTo>
                <a:lnTo>
                  <a:pt x="288413" y="93668"/>
                </a:lnTo>
                <a:lnTo>
                  <a:pt x="325641" y="130642"/>
                </a:lnTo>
                <a:lnTo>
                  <a:pt x="350067" y="167409"/>
                </a:lnTo>
                <a:lnTo>
                  <a:pt x="360299" y="203257"/>
                </a:lnTo>
                <a:lnTo>
                  <a:pt x="354944" y="237470"/>
                </a:lnTo>
                <a:lnTo>
                  <a:pt x="354727" y="237764"/>
                </a:lnTo>
                <a:lnTo>
                  <a:pt x="352401" y="242974"/>
                </a:lnTo>
                <a:lnTo>
                  <a:pt x="325290" y="280227"/>
                </a:lnTo>
                <a:lnTo>
                  <a:pt x="284683" y="316401"/>
                </a:lnTo>
                <a:lnTo>
                  <a:pt x="259794" y="333585"/>
                </a:lnTo>
                <a:close/>
              </a:path>
            </a:pathLst>
          </a:custGeom>
          <a:solidFill>
            <a:srgbClr val="005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2135116" y="15201741"/>
            <a:ext cx="396875" cy="200025"/>
          </a:xfrm>
          <a:custGeom>
            <a:avLst/>
            <a:gdLst/>
            <a:ahLst/>
            <a:cxnLst/>
            <a:rect l="l" t="t" r="r" b="b"/>
            <a:pathLst>
              <a:path w="396875" h="200025">
                <a:moveTo>
                  <a:pt x="267196" y="193420"/>
                </a:moveTo>
                <a:lnTo>
                  <a:pt x="196957" y="193420"/>
                </a:lnTo>
                <a:lnTo>
                  <a:pt x="245732" y="188606"/>
                </a:lnTo>
                <a:lnTo>
                  <a:pt x="289082" y="176161"/>
                </a:lnTo>
                <a:lnTo>
                  <a:pt x="325292" y="159083"/>
                </a:lnTo>
                <a:lnTo>
                  <a:pt x="352647" y="140370"/>
                </a:lnTo>
                <a:lnTo>
                  <a:pt x="352949" y="140228"/>
                </a:lnTo>
                <a:lnTo>
                  <a:pt x="370921" y="116621"/>
                </a:lnTo>
                <a:lnTo>
                  <a:pt x="379782" y="86132"/>
                </a:lnTo>
                <a:lnTo>
                  <a:pt x="379500" y="49832"/>
                </a:lnTo>
                <a:lnTo>
                  <a:pt x="370046" y="8794"/>
                </a:lnTo>
                <a:lnTo>
                  <a:pt x="372155" y="5844"/>
                </a:lnTo>
                <a:lnTo>
                  <a:pt x="374188" y="2922"/>
                </a:lnTo>
                <a:lnTo>
                  <a:pt x="376108" y="0"/>
                </a:lnTo>
                <a:lnTo>
                  <a:pt x="391893" y="48261"/>
                </a:lnTo>
                <a:lnTo>
                  <a:pt x="396732" y="90796"/>
                </a:lnTo>
                <a:lnTo>
                  <a:pt x="389762" y="126425"/>
                </a:lnTo>
                <a:lnTo>
                  <a:pt x="370122" y="153968"/>
                </a:lnTo>
                <a:lnTo>
                  <a:pt x="369904" y="154034"/>
                </a:lnTo>
                <a:lnTo>
                  <a:pt x="339518" y="172741"/>
                </a:lnTo>
                <a:lnTo>
                  <a:pt x="299297" y="187185"/>
                </a:lnTo>
                <a:lnTo>
                  <a:pt x="267196" y="193420"/>
                </a:lnTo>
                <a:close/>
              </a:path>
              <a:path w="396875" h="200025">
                <a:moveTo>
                  <a:pt x="197363" y="199841"/>
                </a:moveTo>
                <a:lnTo>
                  <a:pt x="153273" y="197645"/>
                </a:lnTo>
                <a:lnTo>
                  <a:pt x="112729" y="191349"/>
                </a:lnTo>
                <a:lnTo>
                  <a:pt x="71419" y="179525"/>
                </a:lnTo>
                <a:lnTo>
                  <a:pt x="23934" y="153259"/>
                </a:lnTo>
                <a:lnTo>
                  <a:pt x="2581" y="119244"/>
                </a:lnTo>
                <a:lnTo>
                  <a:pt x="0" y="88502"/>
                </a:lnTo>
                <a:lnTo>
                  <a:pt x="1392" y="70800"/>
                </a:lnTo>
                <a:lnTo>
                  <a:pt x="4539" y="51830"/>
                </a:lnTo>
                <a:lnTo>
                  <a:pt x="7310" y="62351"/>
                </a:lnTo>
                <a:lnTo>
                  <a:pt x="10247" y="72582"/>
                </a:lnTo>
                <a:lnTo>
                  <a:pt x="13348" y="82522"/>
                </a:lnTo>
                <a:lnTo>
                  <a:pt x="16614" y="92171"/>
                </a:lnTo>
                <a:lnTo>
                  <a:pt x="17172" y="98109"/>
                </a:lnTo>
                <a:lnTo>
                  <a:pt x="38563" y="139594"/>
                </a:lnTo>
                <a:lnTo>
                  <a:pt x="71058" y="161356"/>
                </a:lnTo>
                <a:lnTo>
                  <a:pt x="115575" y="180266"/>
                </a:lnTo>
                <a:lnTo>
                  <a:pt x="162300" y="191011"/>
                </a:lnTo>
                <a:lnTo>
                  <a:pt x="196957" y="193420"/>
                </a:lnTo>
                <a:lnTo>
                  <a:pt x="267196" y="193420"/>
                </a:lnTo>
                <a:lnTo>
                  <a:pt x="251216" y="196524"/>
                </a:lnTo>
                <a:lnTo>
                  <a:pt x="197363" y="199841"/>
                </a:lnTo>
                <a:close/>
              </a:path>
            </a:pathLst>
          </a:custGeom>
          <a:solidFill>
            <a:srgbClr val="005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2151655" y="15011105"/>
            <a:ext cx="341630" cy="216535"/>
          </a:xfrm>
          <a:custGeom>
            <a:avLst/>
            <a:gdLst/>
            <a:ahLst/>
            <a:cxnLst/>
            <a:rect l="l" t="t" r="r" b="b"/>
            <a:pathLst>
              <a:path w="341629" h="216534">
                <a:moveTo>
                  <a:pt x="4917" y="215979"/>
                </a:moveTo>
                <a:lnTo>
                  <a:pt x="3215" y="210769"/>
                </a:lnTo>
                <a:lnTo>
                  <a:pt x="1588" y="205492"/>
                </a:lnTo>
                <a:lnTo>
                  <a:pt x="0" y="200064"/>
                </a:lnTo>
                <a:lnTo>
                  <a:pt x="6434" y="183276"/>
                </a:lnTo>
                <a:lnTo>
                  <a:pt x="31773" y="131723"/>
                </a:lnTo>
                <a:lnTo>
                  <a:pt x="68107" y="78098"/>
                </a:lnTo>
                <a:lnTo>
                  <a:pt x="107235" y="36602"/>
                </a:lnTo>
                <a:lnTo>
                  <a:pt x="139514" y="13118"/>
                </a:lnTo>
                <a:lnTo>
                  <a:pt x="182874" y="0"/>
                </a:lnTo>
                <a:lnTo>
                  <a:pt x="191498" y="1007"/>
                </a:lnTo>
                <a:lnTo>
                  <a:pt x="198924" y="2663"/>
                </a:lnTo>
                <a:lnTo>
                  <a:pt x="230135" y="17958"/>
                </a:lnTo>
                <a:lnTo>
                  <a:pt x="181390" y="17958"/>
                </a:lnTo>
                <a:lnTo>
                  <a:pt x="172696" y="18241"/>
                </a:lnTo>
                <a:lnTo>
                  <a:pt x="128436" y="36677"/>
                </a:lnTo>
                <a:lnTo>
                  <a:pt x="76435" y="79455"/>
                </a:lnTo>
                <a:lnTo>
                  <a:pt x="36719" y="132943"/>
                </a:lnTo>
                <a:lnTo>
                  <a:pt x="16984" y="174809"/>
                </a:lnTo>
                <a:lnTo>
                  <a:pt x="10049" y="195625"/>
                </a:lnTo>
                <a:lnTo>
                  <a:pt x="4917" y="215979"/>
                </a:lnTo>
                <a:close/>
              </a:path>
              <a:path w="341629" h="216534">
                <a:moveTo>
                  <a:pt x="337289" y="159648"/>
                </a:moveTo>
                <a:lnTo>
                  <a:pt x="294555" y="92891"/>
                </a:lnTo>
                <a:lnTo>
                  <a:pt x="260759" y="58890"/>
                </a:lnTo>
                <a:lnTo>
                  <a:pt x="226665" y="34379"/>
                </a:lnTo>
                <a:lnTo>
                  <a:pt x="189218" y="18874"/>
                </a:lnTo>
                <a:lnTo>
                  <a:pt x="181390" y="17958"/>
                </a:lnTo>
                <a:lnTo>
                  <a:pt x="230135" y="17958"/>
                </a:lnTo>
                <a:lnTo>
                  <a:pt x="265199" y="46274"/>
                </a:lnTo>
                <a:lnTo>
                  <a:pt x="298914" y="84545"/>
                </a:lnTo>
                <a:lnTo>
                  <a:pt x="330197" y="131723"/>
                </a:lnTo>
                <a:lnTo>
                  <a:pt x="341100" y="151525"/>
                </a:lnTo>
                <a:lnTo>
                  <a:pt x="340836" y="152149"/>
                </a:lnTo>
                <a:lnTo>
                  <a:pt x="340656" y="152669"/>
                </a:lnTo>
                <a:lnTo>
                  <a:pt x="340505" y="152783"/>
                </a:lnTo>
                <a:lnTo>
                  <a:pt x="340401" y="152924"/>
                </a:lnTo>
                <a:lnTo>
                  <a:pt x="339436" y="155109"/>
                </a:lnTo>
                <a:lnTo>
                  <a:pt x="338405" y="157359"/>
                </a:lnTo>
                <a:lnTo>
                  <a:pt x="337289" y="159648"/>
                </a:lnTo>
                <a:close/>
              </a:path>
            </a:pathLst>
          </a:custGeom>
          <a:solidFill>
            <a:srgbClr val="005E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865571" y="15466454"/>
            <a:ext cx="230830" cy="1580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2124251" y="15468223"/>
            <a:ext cx="98554" cy="15625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2565896" y="15468223"/>
            <a:ext cx="0" cy="156845"/>
          </a:xfrm>
          <a:custGeom>
            <a:avLst/>
            <a:gdLst/>
            <a:ahLst/>
            <a:cxnLst/>
            <a:rect l="l" t="t" r="r" b="b"/>
            <a:pathLst>
              <a:path h="156844">
                <a:moveTo>
                  <a:pt x="0" y="0"/>
                </a:moveTo>
                <a:lnTo>
                  <a:pt x="0" y="156247"/>
                </a:lnTo>
              </a:path>
            </a:pathLst>
          </a:custGeom>
          <a:ln w="26298">
            <a:solidFill>
              <a:srgbClr val="005E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2608445" y="15466521"/>
            <a:ext cx="112956" cy="15792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253500" y="15468223"/>
            <a:ext cx="94412" cy="1562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382495" y="15466228"/>
            <a:ext cx="129911" cy="15821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210392" y="15051290"/>
            <a:ext cx="1507705" cy="63491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18335" y="5783167"/>
            <a:ext cx="1159510" cy="1383665"/>
          </a:xfrm>
          <a:custGeom>
            <a:avLst/>
            <a:gdLst/>
            <a:ahLst/>
            <a:cxnLst/>
            <a:rect l="l" t="t" r="r" b="b"/>
            <a:pathLst>
              <a:path w="1159509" h="1383665">
                <a:moveTo>
                  <a:pt x="0" y="0"/>
                </a:moveTo>
                <a:lnTo>
                  <a:pt x="1159029" y="0"/>
                </a:lnTo>
                <a:lnTo>
                  <a:pt x="1159029" y="1383107"/>
                </a:lnTo>
                <a:lnTo>
                  <a:pt x="0" y="138310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3062171" y="8922418"/>
            <a:ext cx="218440" cy="520065"/>
          </a:xfrm>
          <a:custGeom>
            <a:avLst/>
            <a:gdLst/>
            <a:ahLst/>
            <a:cxnLst/>
            <a:rect l="l" t="t" r="r" b="b"/>
            <a:pathLst>
              <a:path w="218440" h="520065">
                <a:moveTo>
                  <a:pt x="0" y="0"/>
                </a:moveTo>
                <a:lnTo>
                  <a:pt x="218309" y="0"/>
                </a:lnTo>
                <a:lnTo>
                  <a:pt x="218309" y="519438"/>
                </a:lnTo>
                <a:lnTo>
                  <a:pt x="0" y="5194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330901" y="8370733"/>
            <a:ext cx="358775" cy="1096010"/>
          </a:xfrm>
          <a:custGeom>
            <a:avLst/>
            <a:gdLst/>
            <a:ahLst/>
            <a:cxnLst/>
            <a:rect l="l" t="t" r="r" b="b"/>
            <a:pathLst>
              <a:path w="358775" h="1096009">
                <a:moveTo>
                  <a:pt x="0" y="0"/>
                </a:moveTo>
                <a:lnTo>
                  <a:pt x="358415" y="0"/>
                </a:lnTo>
                <a:lnTo>
                  <a:pt x="358415" y="1096012"/>
                </a:lnTo>
                <a:lnTo>
                  <a:pt x="0" y="10960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172594" y="6500635"/>
            <a:ext cx="3824797" cy="231422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7617195" y="14644372"/>
            <a:ext cx="1350010" cy="3663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spc="-5" dirty="0">
                <a:latin typeface="Verdana"/>
                <a:cs typeface="Verdana"/>
              </a:rPr>
              <a:t>Example: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0782741" y="1269097"/>
            <a:ext cx="2781573" cy="8967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>
            <a:spLocks noGrp="1"/>
          </p:cNvSpPr>
          <p:nvPr>
            <p:ph type="title"/>
          </p:nvPr>
        </p:nvSpPr>
        <p:spPr>
          <a:xfrm>
            <a:off x="5561215" y="391044"/>
            <a:ext cx="4495800" cy="84830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z="5400" spc="10" dirty="0"/>
              <a:t>VIII</a:t>
            </a:r>
            <a:r>
              <a:rPr sz="5400" spc="-114" dirty="0"/>
              <a:t> </a:t>
            </a:r>
            <a:r>
              <a:rPr sz="5400" spc="-35" dirty="0"/>
              <a:t>Workshop</a:t>
            </a:r>
          </a:p>
        </p:txBody>
      </p:sp>
      <p:sp>
        <p:nvSpPr>
          <p:cNvPr id="124" name="object 124"/>
          <p:cNvSpPr txBox="1"/>
          <p:nvPr/>
        </p:nvSpPr>
        <p:spPr>
          <a:xfrm>
            <a:off x="5805110" y="1205328"/>
            <a:ext cx="4110131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ts val="2715"/>
              </a:lnSpc>
              <a:spcBef>
                <a:spcPts val="125"/>
              </a:spcBef>
            </a:pPr>
            <a:r>
              <a:rPr sz="3600" spc="10" dirty="0">
                <a:solidFill>
                  <a:srgbClr val="3F4B5D"/>
                </a:solidFill>
                <a:latin typeface="Times New Roman"/>
                <a:cs typeface="Times New Roman"/>
              </a:rPr>
              <a:t>da </a:t>
            </a:r>
            <a:r>
              <a:rPr sz="3600" spc="5" dirty="0" err="1">
                <a:solidFill>
                  <a:srgbClr val="3F4B5D"/>
                </a:solidFill>
                <a:latin typeface="Times New Roman"/>
                <a:cs typeface="Times New Roman"/>
              </a:rPr>
              <a:t>Pós-Graduação</a:t>
            </a:r>
            <a:r>
              <a:rPr sz="3600" spc="-45" dirty="0">
                <a:solidFill>
                  <a:srgbClr val="3F4B5D"/>
                </a:solidFill>
                <a:latin typeface="Times New Roman"/>
                <a:cs typeface="Times New Roman"/>
              </a:rPr>
              <a:t> </a:t>
            </a:r>
            <a:r>
              <a:rPr sz="3600" spc="10" dirty="0" err="1" smtClean="0">
                <a:solidFill>
                  <a:srgbClr val="3F4B5D"/>
                </a:solidFill>
                <a:latin typeface="Times New Roman"/>
                <a:cs typeface="Times New Roman"/>
              </a:rPr>
              <a:t>em</a:t>
            </a:r>
            <a:endParaRPr sz="3600" dirty="0">
              <a:latin typeface="Times New Roman"/>
              <a:cs typeface="Times New Roman"/>
            </a:endParaRPr>
          </a:p>
        </p:txBody>
      </p:sp>
      <p:pic>
        <p:nvPicPr>
          <p:cNvPr id="125" name="Imagem 12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324161" y="357569"/>
            <a:ext cx="2237053" cy="2237053"/>
          </a:xfrm>
          <a:prstGeom prst="rect">
            <a:avLst/>
          </a:prstGeom>
        </p:spPr>
      </p:pic>
      <p:sp>
        <p:nvSpPr>
          <p:cNvPr id="67" name="CaixaDeTexto 66"/>
          <p:cNvSpPr txBox="1"/>
          <p:nvPr/>
        </p:nvSpPr>
        <p:spPr>
          <a:xfrm>
            <a:off x="5805110" y="1547277"/>
            <a:ext cx="4008007" cy="1343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955" lvl="0" algn="ctr">
              <a:lnSpc>
                <a:spcPts val="7634"/>
              </a:lnSpc>
            </a:pPr>
            <a:r>
              <a:rPr lang="pt-BR" sz="8000" spc="15" dirty="0">
                <a:solidFill>
                  <a:srgbClr val="3F4B5D"/>
                </a:solidFill>
                <a:latin typeface="Times New Roman"/>
                <a:cs typeface="Times New Roman"/>
              </a:rPr>
              <a:t>F </a:t>
            </a:r>
            <a:r>
              <a:rPr lang="pt-BR" sz="8000" spc="5" dirty="0">
                <a:solidFill>
                  <a:srgbClr val="3F4B5D"/>
                </a:solidFill>
                <a:latin typeface="Times New Roman"/>
                <a:cs typeface="Times New Roman"/>
              </a:rPr>
              <a:t>í </a:t>
            </a:r>
            <a:r>
              <a:rPr lang="pt-BR" sz="8000" spc="10" dirty="0">
                <a:solidFill>
                  <a:srgbClr val="3F4B5D"/>
                </a:solidFill>
                <a:latin typeface="Times New Roman"/>
                <a:cs typeface="Times New Roman"/>
              </a:rPr>
              <a:t>s </a:t>
            </a:r>
            <a:r>
              <a:rPr lang="pt-BR" sz="8000" spc="5" dirty="0">
                <a:solidFill>
                  <a:srgbClr val="3F4B5D"/>
                </a:solidFill>
                <a:latin typeface="Times New Roman"/>
                <a:cs typeface="Times New Roman"/>
              </a:rPr>
              <a:t>i </a:t>
            </a:r>
            <a:r>
              <a:rPr lang="pt-BR" sz="8000" spc="10" dirty="0">
                <a:solidFill>
                  <a:srgbClr val="3F4B5D"/>
                </a:solidFill>
                <a:latin typeface="Times New Roman"/>
                <a:cs typeface="Times New Roman"/>
              </a:rPr>
              <a:t>c</a:t>
            </a:r>
            <a:r>
              <a:rPr lang="pt-BR" sz="8000" spc="-150" dirty="0">
                <a:solidFill>
                  <a:srgbClr val="3F4B5D"/>
                </a:solidFill>
                <a:latin typeface="Times New Roman"/>
                <a:cs typeface="Times New Roman"/>
              </a:rPr>
              <a:t> </a:t>
            </a:r>
            <a:r>
              <a:rPr lang="pt-BR" sz="8000" spc="10" dirty="0">
                <a:solidFill>
                  <a:srgbClr val="3F4B5D"/>
                </a:solidFill>
                <a:latin typeface="Times New Roman"/>
                <a:cs typeface="Times New Roman"/>
              </a:rPr>
              <a:t>a</a:t>
            </a:r>
            <a:endParaRPr lang="pt-BR" sz="8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/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92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VIII Workshop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 Workshop</dc:title>
  <dc:creator>Rafael Garcia</dc:creator>
  <cp:lastModifiedBy>Rafael Garcia</cp:lastModifiedBy>
  <cp:revision>5</cp:revision>
  <dcterms:created xsi:type="dcterms:W3CDTF">2019-07-23T17:03:27Z</dcterms:created>
  <dcterms:modified xsi:type="dcterms:W3CDTF">2019-07-24T00:43:49Z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2019-07-23T00:00:00Z</vt:filetime>
  </property>
  <property fmtid="{D5CDD505-2E9C-101B-9397-08002B2CF9AE}" pid="3" name="LastSaved">
    <vt:filetime>2019-07-23T00:00:00Z</vt:filetime>
  </property>
</Properties>
</file>