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jpeg" ContentType="image/jpeg"/>
  <Override PartName="/ppt/media/image4.jpeg" ContentType="image/jpeg"/>
  <Override PartName="/ppt/media/image2.png" ContentType="image/png"/>
  <Override PartName="/ppt/media/image3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9906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43040" y="2130480"/>
            <a:ext cx="841968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"/>
              </a:rPr>
              <a:t>Clique para editar o título mestre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95360" y="6356520"/>
            <a:ext cx="231120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5C63DC8C-8158-4B94-A72B-1B85643FA143}" type="datetime">
              <a:rPr b="0" lang="pt-BR" sz="1200" spc="-1" strike="noStrike">
                <a:solidFill>
                  <a:srgbClr val="8b8b8b"/>
                </a:solidFill>
                <a:latin typeface="Calibri"/>
              </a:rPr>
              <a:t>16/10/19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384720" y="6356520"/>
            <a:ext cx="3136680" cy="364680"/>
          </a:xfrm>
          <a:prstGeom prst="rect">
            <a:avLst/>
          </a:prstGeom>
        </p:spPr>
        <p:txBody>
          <a:bodyPr anchor="ctr"/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7099200" y="6356520"/>
            <a:ext cx="231120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F9441F4-6226-4336-B579-18115749AD49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image" Target="../media/image8.jpeg"/><Relationship Id="rId4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61920" y="6259320"/>
            <a:ext cx="99648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pt-BR" sz="1200" spc="-1" strike="noStrike">
                <a:solidFill>
                  <a:srgbClr val="000000"/>
                </a:solidFill>
                <a:latin typeface="Calibri"/>
              </a:rPr>
              <a:t>Organização:</a:t>
            </a:r>
            <a:endParaRPr b="0" lang="pt-BR" sz="1200" spc="-1" strike="noStrike">
              <a:latin typeface="Arial"/>
            </a:endParaRPr>
          </a:p>
        </p:txBody>
      </p:sp>
      <p:pic>
        <p:nvPicPr>
          <p:cNvPr id="42" name="Imagem 16" descr=""/>
          <p:cNvPicPr/>
          <p:nvPr/>
        </p:nvPicPr>
        <p:blipFill>
          <a:blip r:embed="rId1"/>
          <a:stretch/>
        </p:blipFill>
        <p:spPr>
          <a:xfrm>
            <a:off x="128520" y="6506280"/>
            <a:ext cx="503640" cy="285480"/>
          </a:xfrm>
          <a:prstGeom prst="rect">
            <a:avLst/>
          </a:prstGeom>
          <a:ln>
            <a:noFill/>
          </a:ln>
        </p:spPr>
      </p:pic>
      <p:sp>
        <p:nvSpPr>
          <p:cNvPr id="43" name="CustomShape 2"/>
          <p:cNvSpPr/>
          <p:nvPr/>
        </p:nvSpPr>
        <p:spPr>
          <a:xfrm>
            <a:off x="1577520" y="6217200"/>
            <a:ext cx="142452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pt-BR" sz="1200" spc="-1" strike="noStrike">
                <a:solidFill>
                  <a:srgbClr val="000000"/>
                </a:solidFill>
                <a:latin typeface="Calibri"/>
              </a:rPr>
              <a:t>Apoio Institucional:</a:t>
            </a:r>
            <a:endParaRPr b="0" lang="pt-BR" sz="1200" spc="-1" strike="noStrike">
              <a:latin typeface="Arial"/>
            </a:endParaRPr>
          </a:p>
        </p:txBody>
      </p:sp>
      <p:pic>
        <p:nvPicPr>
          <p:cNvPr id="44" name="Imagem 23" descr=""/>
          <p:cNvPicPr/>
          <p:nvPr/>
        </p:nvPicPr>
        <p:blipFill>
          <a:blip r:embed="rId2"/>
          <a:stretch/>
        </p:blipFill>
        <p:spPr>
          <a:xfrm>
            <a:off x="1571040" y="6463800"/>
            <a:ext cx="516960" cy="335520"/>
          </a:xfrm>
          <a:prstGeom prst="rect">
            <a:avLst/>
          </a:prstGeom>
          <a:ln>
            <a:noFill/>
          </a:ln>
        </p:spPr>
      </p:pic>
      <p:pic>
        <p:nvPicPr>
          <p:cNvPr id="45" name="Imagem 27" descr=""/>
          <p:cNvPicPr/>
          <p:nvPr/>
        </p:nvPicPr>
        <p:blipFill>
          <a:blip r:embed="rId3"/>
          <a:srcRect l="0" t="21238" r="0" b="19641"/>
          <a:stretch/>
        </p:blipFill>
        <p:spPr>
          <a:xfrm>
            <a:off x="669600" y="6481440"/>
            <a:ext cx="863640" cy="335520"/>
          </a:xfrm>
          <a:prstGeom prst="rect">
            <a:avLst/>
          </a:prstGeom>
          <a:ln>
            <a:noFill/>
          </a:ln>
        </p:spPr>
      </p:pic>
      <p:sp>
        <p:nvSpPr>
          <p:cNvPr id="46" name="Line 3"/>
          <p:cNvSpPr/>
          <p:nvPr/>
        </p:nvSpPr>
        <p:spPr>
          <a:xfrm>
            <a:off x="0" y="6237000"/>
            <a:ext cx="9905760" cy="360"/>
          </a:xfrm>
          <a:prstGeom prst="line">
            <a:avLst/>
          </a:prstGeom>
          <a:ln w="2844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7" name="Picture 2" descr=""/>
          <p:cNvPicPr/>
          <p:nvPr/>
        </p:nvPicPr>
        <p:blipFill>
          <a:blip r:embed="rId4"/>
          <a:srcRect l="22016" t="0" r="22994" b="-1238"/>
          <a:stretch/>
        </p:blipFill>
        <p:spPr>
          <a:xfrm>
            <a:off x="2289960" y="6494040"/>
            <a:ext cx="403560" cy="294480"/>
          </a:xfrm>
          <a:prstGeom prst="rect">
            <a:avLst/>
          </a:prstGeom>
          <a:ln>
            <a:noFill/>
          </a:ln>
        </p:spPr>
      </p:pic>
      <p:sp>
        <p:nvSpPr>
          <p:cNvPr id="48" name="CustomShape 4"/>
          <p:cNvSpPr/>
          <p:nvPr/>
        </p:nvSpPr>
        <p:spPr>
          <a:xfrm>
            <a:off x="1794600" y="2061000"/>
            <a:ext cx="60753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TÍTULO DO TRABALHO 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49" name="CustomShape 5"/>
          <p:cNvSpPr/>
          <p:nvPr/>
        </p:nvSpPr>
        <p:spPr>
          <a:xfrm>
            <a:off x="2322720" y="4005720"/>
            <a:ext cx="607536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latin typeface="Calibri"/>
              </a:rPr>
              <a:t>As apresentações devem estar limitadas ao período de 10 minutos </a:t>
            </a:r>
            <a:endParaRPr b="0" lang="pt-B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Line 1"/>
          <p:cNvSpPr/>
          <p:nvPr/>
        </p:nvSpPr>
        <p:spPr>
          <a:xfrm>
            <a:off x="0" y="6237000"/>
            <a:ext cx="9905760" cy="360"/>
          </a:xfrm>
          <a:prstGeom prst="line">
            <a:avLst/>
          </a:prstGeom>
          <a:ln w="2844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1" name="Imagem 29" descr=""/>
          <p:cNvPicPr/>
          <p:nvPr/>
        </p:nvPicPr>
        <p:blipFill>
          <a:blip r:embed="rId1"/>
          <a:stretch/>
        </p:blipFill>
        <p:spPr>
          <a:xfrm>
            <a:off x="1101600" y="-720"/>
            <a:ext cx="7560000" cy="1295640"/>
          </a:xfrm>
          <a:prstGeom prst="rect">
            <a:avLst/>
          </a:prstGeom>
          <a:ln>
            <a:noFill/>
          </a:ln>
        </p:spPr>
      </p:pic>
      <p:pic>
        <p:nvPicPr>
          <p:cNvPr id="52" name="Imagem 30" descr=""/>
          <p:cNvPicPr/>
          <p:nvPr/>
        </p:nvPicPr>
        <p:blipFill>
          <a:blip r:embed="rId2"/>
          <a:srcRect l="0" t="-1170" r="86451" b="0"/>
          <a:stretch/>
        </p:blipFill>
        <p:spPr>
          <a:xfrm>
            <a:off x="-8640" y="-15840"/>
            <a:ext cx="1109880" cy="1310760"/>
          </a:xfrm>
          <a:prstGeom prst="rect">
            <a:avLst/>
          </a:prstGeom>
          <a:ln>
            <a:noFill/>
          </a:ln>
        </p:spPr>
      </p:pic>
      <p:pic>
        <p:nvPicPr>
          <p:cNvPr id="53" name="Imagem 31" descr=""/>
          <p:cNvPicPr/>
          <p:nvPr/>
        </p:nvPicPr>
        <p:blipFill>
          <a:blip r:embed="rId3"/>
          <a:srcRect l="0" t="-1170" r="86451" b="0"/>
          <a:stretch/>
        </p:blipFill>
        <p:spPr>
          <a:xfrm>
            <a:off x="8661960" y="-15840"/>
            <a:ext cx="1243440" cy="1310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Application>LibreOffice/6.1.3.2$Windows_X86_64 LibreOffice_project/86daf60bf00efa86ad547e59e09d6bb77c699acb</Application>
  <Words>18</Words>
  <Paragraphs>4</Paragraphs>
  <Company>...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2018-10-30T19:18:11Z</dcterms:created>
  <dc:creator>...</dc:creator>
  <dc:description/>
  <dc:language>pt-BR</dc:language>
  <cp:lastModifiedBy>Camila</cp:lastModifiedBy>
  <dcterms:modified xsi:type="dcterms:W3CDTF">2019-10-16T18:57:27Z</dcterms:modified>
  <cp:revision>26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...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Papel A4 (210 x 297 mm)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2</vt:i4>
  </property>
</Properties>
</file>