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6988"/>
  <p:notesSz cx="6858000" cy="97742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00"/>
    <a:srgbClr val="9ECEAB"/>
    <a:srgbClr val="9DD399"/>
    <a:srgbClr val="CCECFF"/>
    <a:srgbClr val="E1F4FF"/>
    <a:srgbClr val="FF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027" autoAdjust="0"/>
    <p:restoredTop sz="94291" autoAdjust="0"/>
  </p:normalViewPr>
  <p:slideViewPr>
    <p:cSldViewPr>
      <p:cViewPr varScale="1">
        <p:scale>
          <a:sx n="11" d="100"/>
          <a:sy n="11" d="100"/>
        </p:scale>
        <p:origin x="2670" y="210"/>
      </p:cViewPr>
      <p:guideLst>
        <p:guide orient="horz" pos="2161"/>
        <p:guide pos="2881"/>
      </p:guideLst>
    </p:cSldViewPr>
  </p:slideViewPr>
  <p:outlineViewPr>
    <p:cViewPr varScale="1">
      <p:scale>
        <a:sx n="170" d="200"/>
        <a:sy n="170" d="200"/>
      </p:scale>
      <p:origin x="55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118A949-18DE-4BC4-A166-44B11E1622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1E95A07-86EB-474E-A975-D918A1274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  <a:ea typeface="ＭＳ Ｐゴシック" panose="020B0600070205080204" pitchFamily="34" charset="-128"/>
                <a:cs typeface="Lucida Sans Unicode" pitchFamily="34" charset="0"/>
              </a:defRPr>
            </a:lvl1pPr>
          </a:lstStyle>
          <a:p>
            <a:pPr>
              <a:defRPr/>
            </a:pPr>
            <a:fld id="{33A0EF76-4EFF-4FF3-B7B1-2431E38D5F96}" type="datetimeFigureOut">
              <a:rPr lang="pt-BR" altLang="pt-BR"/>
              <a:pPr>
                <a:defRPr/>
              </a:pPr>
              <a:t>30/04/2019</a:t>
            </a:fld>
            <a:endParaRPr lang="pt-BR" altLang="pt-BR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00638B72-6D31-4BB8-8A62-405D02E2FF0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70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6575D024-2F10-476E-A5C9-6721802CA04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8370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7A29F5-B7DA-4049-A950-14F265EB5E3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F70465B3-11E6-4305-8E5D-A830E40A5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7742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BR" altLang="pt-BR">
              <a:solidFill>
                <a:schemeClr val="bg1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4510F5FF-0C3D-4505-ACC5-B3BB32F1731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u="sng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F31DA43-C68A-4B6B-9D7F-FE58689611B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u="sng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E4AA59F3-F947-4101-8D83-75FD8169C2E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106025" y="-15455900"/>
            <a:ext cx="27068463" cy="360918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1BF4DB5B-162E-4623-A8A6-000D410A1C6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648200"/>
            <a:ext cx="5027613" cy="4418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FE3EAEB7-3310-4682-AB4C-67FF39DA2FF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2964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u="sng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9478ED62-7533-48AF-9FF1-8DFABD963BE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92964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u="sng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1753CF1-95DF-4E55-BC9A-21D0A9A2A7EC}" type="slidenum">
              <a:rPr lang="en-GB" altLang="pt-BR"/>
              <a:pPr>
                <a:defRPr/>
              </a:pPr>
              <a:t>‹nº›</a:t>
            </a:fld>
            <a:endParaRPr lang="en-GB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anose="020B0600070205080204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A3A7D9A-52A1-4376-AF64-9F6B17F7F87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652DB6D-C6EF-4E8D-9BB1-6BD24461D43E}" type="slidenum">
              <a:rPr lang="en-GB" altLang="pt-BR" smtClean="0"/>
              <a:pPr>
                <a:spcBef>
                  <a:spcPct val="0"/>
                </a:spcBef>
              </a:pPr>
              <a:t>1</a:t>
            </a:fld>
            <a:endParaRPr lang="en-GB" altLang="pt-BR"/>
          </a:p>
        </p:txBody>
      </p:sp>
      <p:sp>
        <p:nvSpPr>
          <p:cNvPr id="5123" name="Text Box 1">
            <a:extLst>
              <a:ext uri="{FF2B5EF4-FFF2-40B4-BE49-F238E27FC236}">
                <a16:creationId xmlns:a16="http://schemas.microsoft.com/office/drawing/2014/main" id="{46AC5FC1-0319-460D-ABA2-EBF3B6FA7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762000"/>
            <a:ext cx="27432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pt-BR" altLang="pt-BR" sz="2400">
              <a:solidFill>
                <a:schemeClr val="bg1"/>
              </a:solidFill>
            </a:endParaRPr>
          </a:p>
        </p:txBody>
      </p:sp>
      <p:sp>
        <p:nvSpPr>
          <p:cNvPr id="5124" name="Text Box 2">
            <a:extLst>
              <a:ext uri="{FF2B5EF4-FFF2-40B4-BE49-F238E27FC236}">
                <a16:creationId xmlns:a16="http://schemas.microsoft.com/office/drawing/2014/main" id="{E0A87132-9040-4EBF-AB80-35A807F0A74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648200"/>
            <a:ext cx="5029200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ts val="525"/>
              </a:spcBef>
              <a:buClr>
                <a:srgbClr val="3333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pt-BR" sz="1400" b="1" u="sng">
                <a:solidFill>
                  <a:srgbClr val="3333CC"/>
                </a:solidFill>
                <a:latin typeface="Times New Roman" panose="02020603050405020304" pitchFamily="18" charset="0"/>
              </a:rPr>
              <a:t>OBS:</a:t>
            </a:r>
          </a:p>
          <a:p>
            <a:pPr algn="ctr" eaLnBrk="1" hangingPunct="1">
              <a:spcBef>
                <a:spcPts val="525"/>
              </a:spcBef>
              <a:buClr>
                <a:srgbClr val="3333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pt-BR" sz="1400" b="1">
                <a:solidFill>
                  <a:srgbClr val="3333CC"/>
                </a:solidFill>
                <a:latin typeface="Times New Roman" panose="02020603050405020304" pitchFamily="18" charset="0"/>
              </a:rPr>
              <a:t> O Banner deverá ser confecionado em LONA com cordão para pendurar no Painel.</a:t>
            </a:r>
          </a:p>
          <a:p>
            <a:pPr algn="ctr" eaLnBrk="1" hangingPunct="1">
              <a:spcBef>
                <a:spcPts val="525"/>
              </a:spcBef>
              <a:buClr>
                <a:srgbClr val="3333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pt-BR" sz="1400" b="1">
                <a:solidFill>
                  <a:srgbClr val="3333CC"/>
                </a:solidFill>
                <a:latin typeface="Times New Roman" panose="02020603050405020304" pitchFamily="18" charset="0"/>
              </a:rPr>
              <a:t>Tamanho de 0,90m largura e 1,20m comprimento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3422313"/>
            <a:ext cx="27543125" cy="926147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4484013"/>
            <a:ext cx="22682200" cy="110410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8E5080-8BBD-4F16-A173-41BAEA0288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D23B8-252E-49D6-B160-00FACFA87D0D}" type="datetimeFigureOut">
              <a:rPr lang="pt-BR" altLang="pt-BR"/>
              <a:pPr>
                <a:defRPr/>
              </a:pPr>
              <a:t>30/04/2019</a:t>
            </a:fld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166C41-DF4E-452F-A0BA-62A1A3995B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5A9B13-3D0E-4E97-A1B1-BDFE77B4D5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9CA00-74C6-4911-9367-E1AB620EB6B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9905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64E151-AA9F-4DA7-A3F3-E350EE0CAC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D45B1-EEB3-4770-B1AC-26EC7F2AAE31}" type="datetimeFigureOut">
              <a:rPr lang="pt-BR" altLang="pt-BR"/>
              <a:pPr>
                <a:defRPr/>
              </a:pPr>
              <a:t>30/04/2019</a:t>
            </a:fld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03884C-C3DF-41A8-A476-8E7EF39727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45E470-8426-45FE-82DE-EFC9D04D19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CDAF8-E198-4B9D-8A00-78B96B739BE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280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3413" y="1730375"/>
            <a:ext cx="7289800" cy="36866513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38" y="1730375"/>
            <a:ext cx="21720175" cy="36866513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8ED8D3-E8ED-4561-BCFA-910415A87D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E2CA-AC6C-495D-A55F-33AC82E8FA5C}" type="datetimeFigureOut">
              <a:rPr lang="pt-BR" altLang="pt-BR"/>
              <a:pPr>
                <a:defRPr/>
              </a:pPr>
              <a:t>30/04/2019</a:t>
            </a:fld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97CF3F-1D63-4C93-9103-1325A2DACE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1D3F67-9E87-4E12-AB0F-BA069A603E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534D8-15BD-4084-BCCF-8BDCD2D41A8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1947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93C51B-7D8F-4844-8C80-E0D3DE0AEE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2A445-7F9A-4AB8-AEBF-05510B11BD7C}" type="datetimeFigureOut">
              <a:rPr lang="pt-BR" altLang="pt-BR"/>
              <a:pPr>
                <a:defRPr/>
              </a:pPr>
              <a:t>30/04/2019</a:t>
            </a:fld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93C740-F6A5-4992-BF0B-BAF76B4147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6440E8-968F-4FEA-BA1A-841D4635C9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CAA5B-D1FD-498F-BD65-296F3878EEC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816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0" y="27763788"/>
            <a:ext cx="27544713" cy="85820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0" y="18313400"/>
            <a:ext cx="27544713" cy="94503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3A62AB-3E9E-41EB-A091-DA3F8BCE4B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CEE60-FA4B-4CAB-B90D-C242FCC64A78}" type="datetimeFigureOut">
              <a:rPr lang="pt-BR" altLang="pt-BR"/>
              <a:pPr>
                <a:defRPr/>
              </a:pPr>
              <a:t>30/04/2019</a:t>
            </a:fld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153998-E503-42D6-9DE0-32AB935C1A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9D255B-5769-479A-B106-4BE2BD5248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A52D8-7C63-479C-986B-67E73A88F49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7014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38" y="10082213"/>
            <a:ext cx="14504987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5" y="10082213"/>
            <a:ext cx="14504988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F6D26C-BEEC-4B66-A76F-A1D5C2D6AC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B40F3-53E2-46F6-89D1-8F09D72DC79F}" type="datetimeFigureOut">
              <a:rPr lang="pt-BR" altLang="pt-BR"/>
              <a:pPr>
                <a:defRPr/>
              </a:pPr>
              <a:t>30/04/2019</a:t>
            </a:fld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59F4C4-CB0B-48EE-A655-3C69E5FF22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9DC852-9276-49EB-BDDD-328552639A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F4D9F-BA44-4A3D-9BC6-F318ACFC54A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8254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38" y="9671050"/>
            <a:ext cx="1431607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38" y="13701713"/>
            <a:ext cx="14316075" cy="24895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88" y="9671050"/>
            <a:ext cx="1432242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88" y="13701713"/>
            <a:ext cx="14322425" cy="24895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8B323AD-0B29-4B26-9BBD-DE2DD7AA7F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996D5-ADAF-4BCF-99A9-23B4189851B7}" type="datetimeFigureOut">
              <a:rPr lang="pt-BR" altLang="pt-BR"/>
              <a:pPr>
                <a:defRPr/>
              </a:pPr>
              <a:t>30/04/2019</a:t>
            </a:fld>
            <a:endParaRPr lang="pt-BR" alt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280532-F24F-4675-B5E0-E5F53542DA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976B167-BC9D-4ABB-BC1C-E4AF3844D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459BA-6CA4-45AD-85C9-6615A3F2CC0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4292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FEBDEFC-622A-4D81-8D6C-EA37727F78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22129-FF39-42EA-A3FF-9DF779D9FA74}" type="datetimeFigureOut">
              <a:rPr lang="pt-BR" altLang="pt-BR"/>
              <a:pPr>
                <a:defRPr/>
              </a:pPr>
              <a:t>30/04/2019</a:t>
            </a:fld>
            <a:endParaRPr lang="pt-BR" alt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E1B2E42-D4B3-4AA3-9612-CB372F537C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77B1ABA-2FD2-4722-8817-D99821F58F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198E4-7ABD-4689-A293-232F0E9BC51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3811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0E2B2D3-BC7F-46DC-BA37-C3233C1A74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ECBF4-889B-4880-A3CA-0DEBA73DAF51}" type="datetimeFigureOut">
              <a:rPr lang="pt-BR" altLang="pt-BR"/>
              <a:pPr>
                <a:defRPr/>
              </a:pPr>
              <a:t>30/04/2019</a:t>
            </a:fld>
            <a:endParaRPr lang="pt-BR" alt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61DE57B-62DA-4FCE-B26B-7722D561CD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F4FD206-E215-42DA-931F-32F41FBD02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E077E-DB68-4F61-BB0B-FDF60D969BA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22248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720850"/>
            <a:ext cx="10660062" cy="7319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38" y="1720850"/>
            <a:ext cx="18113375" cy="368760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9040813"/>
            <a:ext cx="10660062" cy="29556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A448E8-823E-4229-A7F0-2FE813530D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F90FB-C6B7-4947-A40D-3381201AA540}" type="datetimeFigureOut">
              <a:rPr lang="pt-BR" altLang="pt-BR"/>
              <a:pPr>
                <a:defRPr/>
              </a:pPr>
              <a:t>30/04/2019</a:t>
            </a:fld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CA8082-F11A-49C7-B475-6685FFBCAF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D1D2A4-490D-44AB-8A7E-B1992298A9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B0A37-E059-4EBE-B733-414A0C66719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941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8" y="30245050"/>
            <a:ext cx="19442112" cy="3570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8" y="3860800"/>
            <a:ext cx="19442112" cy="259238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8" y="33815338"/>
            <a:ext cx="19442112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032AB4-7A4F-4996-A6DB-2E6B4CFA07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395C3-833F-4442-9BAA-8BD6C7FDFF20}" type="datetimeFigureOut">
              <a:rPr lang="pt-BR" altLang="pt-BR"/>
              <a:pPr>
                <a:defRPr/>
              </a:pPr>
              <a:t>30/04/2019</a:t>
            </a:fld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C7AC20-DAED-4CD7-8E78-6A0DD3B8A2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086011-3741-41EE-A01E-7BFC3479E5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553DD-E979-467C-83D0-6F400EA1A9A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005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EAB6CAA-8E74-4E8C-BA1B-EB3B3F06D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C0759B1-0D8E-42C3-A793-A15882FC9F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2213"/>
            <a:ext cx="291623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0EC04220-CB78-432A-9BCA-DBFD59B6A1F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838" y="39346188"/>
            <a:ext cx="75596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600">
                <a:latin typeface="Arial" panose="020B0604020202020204" pitchFamily="34" charset="0"/>
                <a:ea typeface="ＭＳ Ｐゴシック" panose="020B0600070205080204" pitchFamily="34" charset="-128"/>
                <a:cs typeface="Lucida Sans Unicode" pitchFamily="34" charset="0"/>
              </a:defRPr>
            </a:lvl1pPr>
          </a:lstStyle>
          <a:p>
            <a:pPr>
              <a:defRPr/>
            </a:pPr>
            <a:fld id="{F0E38129-9959-492D-8FB3-D6ACFE6F37E9}" type="datetimeFigureOut">
              <a:rPr lang="pt-BR" altLang="pt-BR"/>
              <a:pPr>
                <a:defRPr/>
              </a:pPr>
              <a:t>30/04/2019</a:t>
            </a:fld>
            <a:endParaRPr lang="pt-BR" altLang="pt-BR"/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913AFF05-2A9F-4319-8201-7B61A79323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46188"/>
            <a:ext cx="102616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600"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FA4F9EC8-2685-4EF2-ADDC-F4CE1AAFE8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46188"/>
            <a:ext cx="75596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600"/>
            </a:lvl1pPr>
          </a:lstStyle>
          <a:p>
            <a:pPr>
              <a:defRPr/>
            </a:pPr>
            <a:fld id="{3FFFBFCE-DBE9-4CF1-BE23-1C4A67FF7FF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6pPr>
      <a:lvl7pPr marL="9144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7pPr>
      <a:lvl8pPr marL="13716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8pPr>
      <a:lvl9pPr marL="18288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9pPr>
    </p:titleStyle>
    <p:bodyStyle>
      <a:lvl1pPr marL="1620838" indent="-1620838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3509963" indent="-1349375" algn="l" defTabSz="4321175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5400675" indent="-1079500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7561263" indent="-1081088" algn="l" defTabSz="4321175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9721850" indent="-1081088" algn="l" defTabSz="4321175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101790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6362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0934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5506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3">
            <a:extLst>
              <a:ext uri="{FF2B5EF4-FFF2-40B4-BE49-F238E27FC236}">
                <a16:creationId xmlns:a16="http://schemas.microsoft.com/office/drawing/2014/main" id="{583CCC65-BC96-47C0-A3BD-BC374FE10F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32404050" cy="4318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Freeform 3">
            <a:extLst>
              <a:ext uri="{FF2B5EF4-FFF2-40B4-BE49-F238E27FC236}">
                <a16:creationId xmlns:a16="http://schemas.microsoft.com/office/drawing/2014/main" id="{544CC9A4-6C28-40A6-A951-9A5A6630A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6491288"/>
            <a:ext cx="4763" cy="9525"/>
          </a:xfrm>
          <a:custGeom>
            <a:avLst/>
            <a:gdLst>
              <a:gd name="T0" fmla="*/ 0 w 10"/>
              <a:gd name="T1" fmla="*/ 2147483646 h 23"/>
              <a:gd name="T2" fmla="*/ 0 w 10"/>
              <a:gd name="T3" fmla="*/ 2147483646 h 23"/>
              <a:gd name="T4" fmla="*/ 0 w 10"/>
              <a:gd name="T5" fmla="*/ 0 h 23"/>
              <a:gd name="T6" fmla="*/ 2147483646 w 10"/>
              <a:gd name="T7" fmla="*/ 0 h 23"/>
              <a:gd name="T8" fmla="*/ 2147483646 w 10"/>
              <a:gd name="T9" fmla="*/ 0 h 23"/>
              <a:gd name="T10" fmla="*/ 2147483646 w 10"/>
              <a:gd name="T11" fmla="*/ 2147483646 h 23"/>
              <a:gd name="T12" fmla="*/ 2147483646 w 10"/>
              <a:gd name="T13" fmla="*/ 2147483646 h 23"/>
              <a:gd name="T14" fmla="*/ 2147483646 w 10"/>
              <a:gd name="T15" fmla="*/ 2147483646 h 23"/>
              <a:gd name="T16" fmla="*/ 0 w 10"/>
              <a:gd name="T17" fmla="*/ 2147483646 h 2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"/>
              <a:gd name="T28" fmla="*/ 0 h 23"/>
              <a:gd name="T29" fmla="*/ 10 w 10"/>
              <a:gd name="T30" fmla="*/ 23 h 2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" h="23">
                <a:moveTo>
                  <a:pt x="0" y="23"/>
                </a:moveTo>
                <a:lnTo>
                  <a:pt x="0" y="13"/>
                </a:lnTo>
                <a:lnTo>
                  <a:pt x="0" y="0"/>
                </a:lnTo>
                <a:lnTo>
                  <a:pt x="5" y="0"/>
                </a:lnTo>
                <a:lnTo>
                  <a:pt x="10" y="0"/>
                </a:lnTo>
                <a:lnTo>
                  <a:pt x="10" y="10"/>
                </a:lnTo>
                <a:lnTo>
                  <a:pt x="10" y="23"/>
                </a:lnTo>
                <a:lnTo>
                  <a:pt x="5" y="23"/>
                </a:lnTo>
                <a:lnTo>
                  <a:pt x="0" y="23"/>
                </a:lnTo>
                <a:close/>
              </a:path>
            </a:pathLst>
          </a:custGeom>
          <a:solidFill>
            <a:srgbClr val="AAA9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24" tIns="45710" rIns="91424" bIns="45710" anchor="ctr"/>
          <a:lstStyle/>
          <a:p>
            <a:endParaRPr lang="pt-BR"/>
          </a:p>
        </p:txBody>
      </p:sp>
      <p:sp>
        <p:nvSpPr>
          <p:cNvPr id="4100" name="Freeform 4">
            <a:extLst>
              <a:ext uri="{FF2B5EF4-FFF2-40B4-BE49-F238E27FC236}">
                <a16:creationId xmlns:a16="http://schemas.microsoft.com/office/drawing/2014/main" id="{761CE5D0-353C-4B5D-A2D2-4B9379B5F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6291263"/>
            <a:ext cx="4763" cy="0"/>
          </a:xfrm>
          <a:custGeom>
            <a:avLst/>
            <a:gdLst>
              <a:gd name="T0" fmla="*/ 0 w 11"/>
              <a:gd name="T1" fmla="*/ 0 h 13"/>
              <a:gd name="T2" fmla="*/ 0 w 11"/>
              <a:gd name="T3" fmla="*/ 0 h 13"/>
              <a:gd name="T4" fmla="*/ 0 w 11"/>
              <a:gd name="T5" fmla="*/ 0 h 13"/>
              <a:gd name="T6" fmla="*/ 2147483646 w 11"/>
              <a:gd name="T7" fmla="*/ 0 h 13"/>
              <a:gd name="T8" fmla="*/ 2147483646 w 11"/>
              <a:gd name="T9" fmla="*/ 0 h 13"/>
              <a:gd name="T10" fmla="*/ 2147483646 w 11"/>
              <a:gd name="T11" fmla="*/ 0 h 13"/>
              <a:gd name="T12" fmla="*/ 2147483646 w 11"/>
              <a:gd name="T13" fmla="*/ 0 h 13"/>
              <a:gd name="T14" fmla="*/ 2147483646 w 11"/>
              <a:gd name="T15" fmla="*/ 0 h 13"/>
              <a:gd name="T16" fmla="*/ 0 w 11"/>
              <a:gd name="T17" fmla="*/ 0 h 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"/>
              <a:gd name="T28" fmla="*/ 0 h 13"/>
              <a:gd name="T29" fmla="*/ 11 w 11"/>
              <a:gd name="T30" fmla="*/ 0 h 1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" h="13">
                <a:moveTo>
                  <a:pt x="0" y="13"/>
                </a:moveTo>
                <a:lnTo>
                  <a:pt x="0" y="8"/>
                </a:lnTo>
                <a:lnTo>
                  <a:pt x="0" y="0"/>
                </a:lnTo>
                <a:lnTo>
                  <a:pt x="6" y="0"/>
                </a:lnTo>
                <a:lnTo>
                  <a:pt x="11" y="0"/>
                </a:lnTo>
                <a:lnTo>
                  <a:pt x="11" y="5"/>
                </a:lnTo>
                <a:lnTo>
                  <a:pt x="11" y="13"/>
                </a:lnTo>
                <a:lnTo>
                  <a:pt x="6" y="13"/>
                </a:lnTo>
                <a:lnTo>
                  <a:pt x="0" y="13"/>
                </a:lnTo>
                <a:close/>
              </a:path>
            </a:pathLst>
          </a:custGeom>
          <a:solidFill>
            <a:srgbClr val="AAA9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24" tIns="45710" rIns="91424" bIns="45710" anchor="ctr"/>
          <a:lstStyle/>
          <a:p>
            <a:endParaRPr lang="pt-BR"/>
          </a:p>
        </p:txBody>
      </p:sp>
      <p:sp>
        <p:nvSpPr>
          <p:cNvPr id="4101" name="Freeform 5">
            <a:extLst>
              <a:ext uri="{FF2B5EF4-FFF2-40B4-BE49-F238E27FC236}">
                <a16:creationId xmlns:a16="http://schemas.microsoft.com/office/drawing/2014/main" id="{3F35F824-4DF3-423F-99EF-D023293DF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3138" y="6240463"/>
            <a:ext cx="6350" cy="0"/>
          </a:xfrm>
          <a:custGeom>
            <a:avLst/>
            <a:gdLst>
              <a:gd name="T0" fmla="*/ 0 w 21"/>
              <a:gd name="T1" fmla="*/ 0 h 13"/>
              <a:gd name="T2" fmla="*/ 0 w 21"/>
              <a:gd name="T3" fmla="*/ 0 h 13"/>
              <a:gd name="T4" fmla="*/ 0 w 21"/>
              <a:gd name="T5" fmla="*/ 0 h 13"/>
              <a:gd name="T6" fmla="*/ 2147483646 w 21"/>
              <a:gd name="T7" fmla="*/ 0 h 13"/>
              <a:gd name="T8" fmla="*/ 2147483646 w 21"/>
              <a:gd name="T9" fmla="*/ 0 h 13"/>
              <a:gd name="T10" fmla="*/ 2147483646 w 21"/>
              <a:gd name="T11" fmla="*/ 0 h 13"/>
              <a:gd name="T12" fmla="*/ 2147483646 w 21"/>
              <a:gd name="T13" fmla="*/ 0 h 13"/>
              <a:gd name="T14" fmla="*/ 2147483646 w 21"/>
              <a:gd name="T15" fmla="*/ 0 h 13"/>
              <a:gd name="T16" fmla="*/ 0 w 21"/>
              <a:gd name="T17" fmla="*/ 0 h 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"/>
              <a:gd name="T28" fmla="*/ 0 h 13"/>
              <a:gd name="T29" fmla="*/ 21 w 21"/>
              <a:gd name="T30" fmla="*/ 0 h 1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" h="13">
                <a:moveTo>
                  <a:pt x="0" y="13"/>
                </a:moveTo>
                <a:lnTo>
                  <a:pt x="0" y="8"/>
                </a:lnTo>
                <a:lnTo>
                  <a:pt x="0" y="0"/>
                </a:lnTo>
                <a:lnTo>
                  <a:pt x="10" y="0"/>
                </a:lnTo>
                <a:lnTo>
                  <a:pt x="21" y="0"/>
                </a:lnTo>
                <a:lnTo>
                  <a:pt x="21" y="5"/>
                </a:lnTo>
                <a:lnTo>
                  <a:pt x="21" y="13"/>
                </a:lnTo>
                <a:lnTo>
                  <a:pt x="10" y="13"/>
                </a:lnTo>
                <a:lnTo>
                  <a:pt x="0" y="13"/>
                </a:lnTo>
                <a:close/>
              </a:path>
            </a:pathLst>
          </a:custGeom>
          <a:solidFill>
            <a:srgbClr val="AAA9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24" tIns="45710" rIns="91424" bIns="45710" anchor="ctr"/>
          <a:lstStyle/>
          <a:p>
            <a:endParaRPr lang="pt-BR"/>
          </a:p>
        </p:txBody>
      </p:sp>
      <p:sp>
        <p:nvSpPr>
          <p:cNvPr id="4102" name="Freeform 6">
            <a:extLst>
              <a:ext uri="{FF2B5EF4-FFF2-40B4-BE49-F238E27FC236}">
                <a16:creationId xmlns:a16="http://schemas.microsoft.com/office/drawing/2014/main" id="{24000BFB-9DD5-4C71-8446-4BD07E631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2575" y="6191250"/>
            <a:ext cx="6350" cy="0"/>
          </a:xfrm>
          <a:custGeom>
            <a:avLst/>
            <a:gdLst>
              <a:gd name="T0" fmla="*/ 0 w 24"/>
              <a:gd name="T1" fmla="*/ 0 h 10"/>
              <a:gd name="T2" fmla="*/ 0 w 24"/>
              <a:gd name="T3" fmla="*/ 0 h 10"/>
              <a:gd name="T4" fmla="*/ 0 w 24"/>
              <a:gd name="T5" fmla="*/ 0 h 10"/>
              <a:gd name="T6" fmla="*/ 2147483646 w 24"/>
              <a:gd name="T7" fmla="*/ 0 h 10"/>
              <a:gd name="T8" fmla="*/ 2147483646 w 24"/>
              <a:gd name="T9" fmla="*/ 0 h 10"/>
              <a:gd name="T10" fmla="*/ 2147483646 w 24"/>
              <a:gd name="T11" fmla="*/ 0 h 10"/>
              <a:gd name="T12" fmla="*/ 2147483646 w 24"/>
              <a:gd name="T13" fmla="*/ 0 h 10"/>
              <a:gd name="T14" fmla="*/ 2147483646 w 24"/>
              <a:gd name="T15" fmla="*/ 0 h 10"/>
              <a:gd name="T16" fmla="*/ 0 w 24"/>
              <a:gd name="T17" fmla="*/ 0 h 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"/>
              <a:gd name="T28" fmla="*/ 0 h 10"/>
              <a:gd name="T29" fmla="*/ 24 w 24"/>
              <a:gd name="T30" fmla="*/ 0 h 1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" h="10">
                <a:moveTo>
                  <a:pt x="0" y="10"/>
                </a:moveTo>
                <a:lnTo>
                  <a:pt x="0" y="4"/>
                </a:lnTo>
                <a:lnTo>
                  <a:pt x="0" y="0"/>
                </a:lnTo>
                <a:lnTo>
                  <a:pt x="11" y="0"/>
                </a:lnTo>
                <a:lnTo>
                  <a:pt x="24" y="0"/>
                </a:lnTo>
                <a:lnTo>
                  <a:pt x="24" y="4"/>
                </a:lnTo>
                <a:lnTo>
                  <a:pt x="24" y="10"/>
                </a:lnTo>
                <a:lnTo>
                  <a:pt x="13" y="10"/>
                </a:lnTo>
                <a:lnTo>
                  <a:pt x="0" y="10"/>
                </a:lnTo>
                <a:close/>
              </a:path>
            </a:pathLst>
          </a:custGeom>
          <a:solidFill>
            <a:srgbClr val="AAA9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24" tIns="45710" rIns="91424" bIns="45710" anchor="ctr"/>
          <a:lstStyle/>
          <a:p>
            <a:endParaRPr lang="pt-BR"/>
          </a:p>
        </p:txBody>
      </p:sp>
      <p:sp>
        <p:nvSpPr>
          <p:cNvPr id="4103" name="Freeform 7">
            <a:extLst>
              <a:ext uri="{FF2B5EF4-FFF2-40B4-BE49-F238E27FC236}">
                <a16:creationId xmlns:a16="http://schemas.microsoft.com/office/drawing/2014/main" id="{4ED7764A-E605-4B45-9D4D-2547A024B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3663" y="6030913"/>
            <a:ext cx="6350" cy="0"/>
          </a:xfrm>
          <a:custGeom>
            <a:avLst/>
            <a:gdLst>
              <a:gd name="T0" fmla="*/ 0 w 22"/>
              <a:gd name="T1" fmla="*/ 0 h 23"/>
              <a:gd name="T2" fmla="*/ 0 w 22"/>
              <a:gd name="T3" fmla="*/ 0 h 23"/>
              <a:gd name="T4" fmla="*/ 0 w 22"/>
              <a:gd name="T5" fmla="*/ 0 h 23"/>
              <a:gd name="T6" fmla="*/ 2147483646 w 22"/>
              <a:gd name="T7" fmla="*/ 0 h 23"/>
              <a:gd name="T8" fmla="*/ 2147483646 w 22"/>
              <a:gd name="T9" fmla="*/ 0 h 23"/>
              <a:gd name="T10" fmla="*/ 2147483646 w 22"/>
              <a:gd name="T11" fmla="*/ 0 h 23"/>
              <a:gd name="T12" fmla="*/ 2147483646 w 22"/>
              <a:gd name="T13" fmla="*/ 0 h 23"/>
              <a:gd name="T14" fmla="*/ 2147483646 w 22"/>
              <a:gd name="T15" fmla="*/ 0 h 23"/>
              <a:gd name="T16" fmla="*/ 0 w 22"/>
              <a:gd name="T17" fmla="*/ 0 h 2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2"/>
              <a:gd name="T28" fmla="*/ 0 h 23"/>
              <a:gd name="T29" fmla="*/ 22 w 22"/>
              <a:gd name="T30" fmla="*/ 0 h 2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2" h="23">
                <a:moveTo>
                  <a:pt x="0" y="23"/>
                </a:moveTo>
                <a:lnTo>
                  <a:pt x="0" y="13"/>
                </a:lnTo>
                <a:lnTo>
                  <a:pt x="0" y="0"/>
                </a:lnTo>
                <a:lnTo>
                  <a:pt x="11" y="0"/>
                </a:lnTo>
                <a:lnTo>
                  <a:pt x="22" y="0"/>
                </a:lnTo>
                <a:lnTo>
                  <a:pt x="22" y="10"/>
                </a:lnTo>
                <a:lnTo>
                  <a:pt x="22" y="23"/>
                </a:lnTo>
                <a:lnTo>
                  <a:pt x="11" y="23"/>
                </a:lnTo>
                <a:lnTo>
                  <a:pt x="0" y="23"/>
                </a:lnTo>
                <a:close/>
              </a:path>
            </a:pathLst>
          </a:custGeom>
          <a:solidFill>
            <a:srgbClr val="AAA9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24" tIns="45710" rIns="91424" bIns="45710" anchor="ctr"/>
          <a:lstStyle/>
          <a:p>
            <a:endParaRPr lang="pt-BR"/>
          </a:p>
        </p:txBody>
      </p:sp>
      <p:sp>
        <p:nvSpPr>
          <p:cNvPr id="4104" name="Rectangle 48">
            <a:extLst>
              <a:ext uri="{FF2B5EF4-FFF2-40B4-BE49-F238E27FC236}">
                <a16:creationId xmlns:a16="http://schemas.microsoft.com/office/drawing/2014/main" id="{84DB33C2-A095-47F6-919E-AC46FA0EA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57563" y="13684250"/>
            <a:ext cx="138985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pt-BR" altLang="pt-BR" sz="2800" b="1"/>
              <a:t> </a:t>
            </a:r>
            <a:endParaRPr lang="pt-BR" altLang="pt-BR" sz="2800" b="1" i="1"/>
          </a:p>
        </p:txBody>
      </p:sp>
      <p:sp>
        <p:nvSpPr>
          <p:cNvPr id="4105" name="Text Box 90">
            <a:extLst>
              <a:ext uri="{FF2B5EF4-FFF2-40B4-BE49-F238E27FC236}">
                <a16:creationId xmlns:a16="http://schemas.microsoft.com/office/drawing/2014/main" id="{E88FE684-0673-4890-9B59-DE7E1E4F5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8425" y="35150425"/>
            <a:ext cx="1440021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defTabSz="914400" eaLnBrk="1" hangingPunct="1"/>
            <a:endParaRPr lang="pt-BR" altLang="en-US" sz="3900"/>
          </a:p>
        </p:txBody>
      </p:sp>
      <p:sp>
        <p:nvSpPr>
          <p:cNvPr id="4106" name="CaixaDeTexto 5">
            <a:extLst>
              <a:ext uri="{FF2B5EF4-FFF2-40B4-BE49-F238E27FC236}">
                <a16:creationId xmlns:a16="http://schemas.microsoft.com/office/drawing/2014/main" id="{E2A75A2E-6064-4E8F-A0B6-6D05536AF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600" y="28605163"/>
            <a:ext cx="140271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t-BR" altLang="en-US" sz="4000"/>
              <a:t>	</a:t>
            </a:r>
          </a:p>
          <a:p>
            <a:pPr algn="just"/>
            <a:endParaRPr lang="pt-BR" altLang="en-US" sz="4000"/>
          </a:p>
          <a:p>
            <a:pPr algn="just"/>
            <a:endParaRPr lang="pt-BR" altLang="en-US" sz="4000"/>
          </a:p>
        </p:txBody>
      </p:sp>
      <p:sp>
        <p:nvSpPr>
          <p:cNvPr id="4107" name="CaixaDeTexto 6">
            <a:extLst>
              <a:ext uri="{FF2B5EF4-FFF2-40B4-BE49-F238E27FC236}">
                <a16:creationId xmlns:a16="http://schemas.microsoft.com/office/drawing/2014/main" id="{E28F883F-95FE-4C57-8997-0DEBAA381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7625" y="8683625"/>
            <a:ext cx="144002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pt-BR" altLang="en-US" sz="4000"/>
          </a:p>
        </p:txBody>
      </p:sp>
      <p:pic>
        <p:nvPicPr>
          <p:cNvPr id="4108" name="Imagem 3">
            <a:extLst>
              <a:ext uri="{FF2B5EF4-FFF2-40B4-BE49-F238E27FC236}">
                <a16:creationId xmlns:a16="http://schemas.microsoft.com/office/drawing/2014/main" id="{4619B827-A0A7-4437-A3C8-A696E68838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749300"/>
            <a:ext cx="6632575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Imagem 4">
            <a:extLst>
              <a:ext uri="{FF2B5EF4-FFF2-40B4-BE49-F238E27FC236}">
                <a16:creationId xmlns:a16="http://schemas.microsoft.com/office/drawing/2014/main" id="{FBF8A20D-46E8-4665-89CE-1ACBEF4B35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1275" y="1031875"/>
            <a:ext cx="5127625" cy="217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3879</TotalTime>
  <Words>26</Words>
  <Application>Microsoft Office PowerPoint</Application>
  <PresentationFormat>Personalizar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MS PGothic</vt:lpstr>
      <vt:lpstr>Times New Roman</vt:lpstr>
      <vt:lpstr>Lucida Sans Unicode</vt:lpstr>
      <vt:lpstr>Design padrão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X COFISIO</dc:creator>
  <cp:lastModifiedBy>Eduardo Nascimento</cp:lastModifiedBy>
  <cp:revision>195</cp:revision>
  <dcterms:modified xsi:type="dcterms:W3CDTF">2019-04-30T22:28:56Z</dcterms:modified>
</cp:coreProperties>
</file>