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30/11/2014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352928" cy="475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11092"/>
            <a:ext cx="8692978" cy="79234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8692978" cy="6755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Inervação sensitiva da região inguinal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132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760" y="1555641"/>
            <a:ext cx="4392265" cy="5302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err="1" smtClean="0"/>
              <a:t>Inerv</a:t>
            </a:r>
            <a:r>
              <a:rPr lang="pt-BR" b="1" dirty="0" smtClean="0"/>
              <a:t> sensitiva da região inguinal</a:t>
            </a:r>
            <a:endParaRPr lang="pt-BR" dirty="0"/>
          </a:p>
        </p:txBody>
      </p:sp>
      <p:sp>
        <p:nvSpPr>
          <p:cNvPr id="4" name="Multiplicar 3"/>
          <p:cNvSpPr/>
          <p:nvPr/>
        </p:nvSpPr>
        <p:spPr>
          <a:xfrm>
            <a:off x="2411760" y="2276872"/>
            <a:ext cx="288032" cy="28803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516216" y="4509120"/>
            <a:ext cx="72008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95536" y="213285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Espinha ilíaca </a:t>
            </a:r>
            <a:r>
              <a:rPr lang="pt-BR" b="1" dirty="0" err="1" smtClean="0"/>
              <a:t>antero-superior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660232" y="45718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Sínfise púbica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767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Inervação sensitiva da região inguinal</vt:lpstr>
      <vt:lpstr>Inerv sensitiva da região inguinal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Inervação sensitiva da região inguinal</dc:title>
  <dc:creator>José Otávio</dc:creator>
  <cp:lastModifiedBy>José Otávio</cp:lastModifiedBy>
  <cp:revision>5</cp:revision>
  <dcterms:created xsi:type="dcterms:W3CDTF">2014-01-27T12:30:11Z</dcterms:created>
  <dcterms:modified xsi:type="dcterms:W3CDTF">2014-11-30T21:32:38Z</dcterms:modified>
</cp:coreProperties>
</file>